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2" r:id="rId10"/>
    <p:sldId id="263" r:id="rId11"/>
    <p:sldId id="264" r:id="rId12"/>
    <p:sldId id="265" r:id="rId13"/>
    <p:sldId id="270" r:id="rId14"/>
    <p:sldId id="266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9ECF8-99A8-42E8-8313-B85A684086F4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E0E8A-D293-4DFF-A1F5-F33F9B206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1268760"/>
            <a:ext cx="63273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ИСТОРИЧЕСКИЕ  </a:t>
            </a:r>
          </a:p>
          <a:p>
            <a:pPr algn="ctr"/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СТРАНИЧКИ</a:t>
            </a:r>
            <a:endParaRPr lang="ru-RU" sz="5400" b="1" i="1" dirty="0">
              <a:solidFill>
                <a:schemeClr val="accent6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fc4407c6a50a6f221b5f7fb2b1cad8d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1960" y="3140968"/>
            <a:ext cx="3295775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4797152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физкультуры</a:t>
            </a:r>
          </a:p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«Прогимназия № 2»</a:t>
            </a:r>
          </a:p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г. Воронеж</a:t>
            </a:r>
          </a:p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Сухарева Г.Ф.</a:t>
            </a:r>
            <a:endParaRPr lang="ru-RU" i="1" dirty="0">
              <a:solidFill>
                <a:schemeClr val="accent6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1080000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городских площадях выступали бродячие акробаты. Они пользовались большой любовью у горожан.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d4c54042ba0bc03fc999f142b7f154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547664" y="2204864"/>
            <a:ext cx="5941962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1080000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Проводились соревнования по фехтованию.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apes0105ixl_1547.jpg"/>
          <p:cNvPicPr>
            <a:picLocks noChangeAspect="1"/>
          </p:cNvPicPr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>
          <a:xfrm>
            <a:off x="1394920" y="1988840"/>
            <a:ext cx="6354161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1080000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Проводились соревнования по стрельбе из арбалета.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avatars.mds.yandex.net/get-zen_doc/1570751/pub_5db98ff105fd9800aee4e765_5db997dd118d7f00b0433c60/scale_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789040"/>
            <a:ext cx="3401575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1200 (4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43608" y="1988840"/>
            <a:ext cx="2851289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1080000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Современный спорт возник благодаря древним состязания. Спорт – это не только соревнования, но и подготовка к ним (тренировка). Соревнования помогают определить победителей и раскрыть физические  возможности  людей.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4caf8133ccd779abc55754323651e9a--clip-art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3068960"/>
            <a:ext cx="1644750" cy="1800000"/>
          </a:xfrm>
          <a:prstGeom prst="rect">
            <a:avLst/>
          </a:prstGeom>
        </p:spPr>
      </p:pic>
      <p:pic>
        <p:nvPicPr>
          <p:cNvPr id="9" name="Рисунок 8" descr="1f7affcbe0c812eae8eb8b86b040f772--kids-sports-ballons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444208" y="4509120"/>
            <a:ext cx="1350000" cy="1800000"/>
          </a:xfrm>
          <a:prstGeom prst="rect">
            <a:avLst/>
          </a:prstGeom>
        </p:spPr>
      </p:pic>
      <p:pic>
        <p:nvPicPr>
          <p:cNvPr id="10" name="Рисунок 9" descr="3dba5bcc2da2c23f4239e19379226a0f--sport-girl-clipart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0232" y="2708920"/>
            <a:ext cx="1762200" cy="1980000"/>
          </a:xfrm>
          <a:prstGeom prst="rect">
            <a:avLst/>
          </a:prstGeom>
        </p:spPr>
      </p:pic>
      <p:pic>
        <p:nvPicPr>
          <p:cNvPr id="27650" name="Picture 2" descr="https://i.pinimg.com/originals/7c/de/f4/7cdef4e679b20769b7370d9e95f8451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91880" y="3429000"/>
            <a:ext cx="2792727" cy="1800000"/>
          </a:xfrm>
          <a:prstGeom prst="rect">
            <a:avLst/>
          </a:prstGeom>
          <a:noFill/>
        </p:spPr>
      </p:pic>
      <p:pic>
        <p:nvPicPr>
          <p:cNvPr id="16" name="Рисунок 15" descr="a-young-boy-riding-a-bicycle-vector-2227665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979712" y="4509120"/>
            <a:ext cx="1402183" cy="18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48980" y="1080000"/>
            <a:ext cx="2646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Проверь  себя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20000" y="2348880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Назовите  первые  спортивные  состязания.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20000" y="3429000"/>
            <a:ext cx="49023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 возникло  благодаря  древним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состязаниям?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4-конечная звезда 8"/>
          <p:cNvSpPr/>
          <p:nvPr/>
        </p:nvSpPr>
        <p:spPr>
          <a:xfrm>
            <a:off x="1259632" y="2492896"/>
            <a:ext cx="180000" cy="180000"/>
          </a:xfrm>
          <a:prstGeom prst="star4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1259632" y="3573016"/>
            <a:ext cx="180000" cy="180000"/>
          </a:xfrm>
          <a:prstGeom prst="star4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674" y="1052736"/>
            <a:ext cx="59426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 </a:t>
            </a:r>
          </a:p>
          <a:p>
            <a:pPr algn="ctr"/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ЗА  </a:t>
            </a:r>
            <a:r>
              <a:rPr lang="ru-RU" sz="54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i="1" dirty="0">
              <a:solidFill>
                <a:schemeClr val="accent6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avatars.mds.yandex.net/get-zen_doc/916951/pub_5c400d1c9d1f1d00aa3fd57a_5c400e41ca940600aa09021a/scale_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3489" y="3212976"/>
            <a:ext cx="5997023" cy="2228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1641" y="1080000"/>
            <a:ext cx="64807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Физическая культура появилась в древние времена, когда люди ещё жили в пещерах. Чтобы не погибнуть от голода им приходилось охотиться на диких животных.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vatars.mds.yandex.net/get-zen_doc/229502/pub_5c92255c09599b00b2d96eee_5c9225b1233a6600b46949bf/scale_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27903" y="2862402"/>
            <a:ext cx="5088194" cy="3158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27984" y="1700808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Поймать зверя мог только </a:t>
            </a:r>
          </a:p>
          <a:p>
            <a:pPr algn="just"/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сильный и ловкий </a:t>
            </a:r>
          </a:p>
          <a:p>
            <a:pPr algn="just"/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человек, умеющий быстро </a:t>
            </a:r>
          </a:p>
          <a:p>
            <a:pPr algn="just"/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бегать, далеко прыгать, </a:t>
            </a:r>
          </a:p>
          <a:p>
            <a:pPr algn="just"/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лазать по деревьям, </a:t>
            </a:r>
          </a:p>
          <a:p>
            <a:pPr algn="just"/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плавать, бросать камни, </a:t>
            </a:r>
          </a:p>
          <a:p>
            <a:pPr algn="just"/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метать копья.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haw_arrow-hunter-l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1600" y="1484784"/>
            <a:ext cx="3168352" cy="40490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51620" y="1080000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 обучали бесшумно передвигаться, прыгать через овраги, метко бросать камни.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900igr.net/up/datai/194261/0009-018-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2132856"/>
            <a:ext cx="5235281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51620" y="1080000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Древние люди придумали мяч. Его шили из шкур животных. Дети тренировались таким мячом в метании на дальность и точность.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451144530_GK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27784" y="2420888"/>
            <a:ext cx="3800905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592" y="1080000"/>
            <a:ext cx="70927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древней Греции физической подготовке уделялось большое внимание. С 7 лет мальчики воспитывались под руководством специальных учителей. С 14 лет начиналась военная служба. В процессе обучения проводились различные соревнования.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avatars.mds.yandex.net/get-zen_doc/28532/pub_5a828ea06104932b572ac612_5a82b7e3a815f1745c9122c4/scale_1200"/>
          <p:cNvPicPr>
            <a:picLocks noChangeAspect="1" noChangeArrowheads="1"/>
          </p:cNvPicPr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>
            <a:off x="1960809" y="3212976"/>
            <a:ext cx="5222383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592" y="1080000"/>
            <a:ext cx="7092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древнем Египте проводились состязания в беге, стрельбе из лука, плавании.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1200 (6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02959" y="2204864"/>
            <a:ext cx="3538083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592" y="1080000"/>
            <a:ext cx="70927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Индии и Персии широкое распространение получили верховая езда, фехтование на мячах, состязательные игры с мячом и палкой.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_05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81200" y="2420888"/>
            <a:ext cx="5181600" cy="3511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per-borders-ppt-backgrounds-powerpoint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592" y="1080000"/>
            <a:ext cx="70927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Европе устраивались состязания рыцарей. Победитель получал лошадь и все снаряжение проигравшего.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030750" y="2492896"/>
            <a:ext cx="5082500" cy="34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263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23</cp:revision>
  <dcterms:created xsi:type="dcterms:W3CDTF">2020-04-13T17:32:19Z</dcterms:created>
  <dcterms:modified xsi:type="dcterms:W3CDTF">2020-07-19T14:28:11Z</dcterms:modified>
</cp:coreProperties>
</file>