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239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178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96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7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514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249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199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62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4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319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047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34284-C1AC-4B7D-B65F-20D2DBF59A8C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D18E6-00D3-4E5E-B051-409F1A60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3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9824" y="332656"/>
            <a:ext cx="5134263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 красное-безопасное.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2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971436"/>
            <a:ext cx="441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поведения летом для малышей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0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1001107"/>
            <a:ext cx="4608512" cy="585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94315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838" y="383480"/>
            <a:ext cx="543729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рядом насекомое, то не делай резких движений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C:\Users\Татьяна\Desktop\1062315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1772816"/>
            <a:ext cx="2667000" cy="2667000"/>
          </a:xfrm>
          <a:prstGeom prst="foldedCorner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тьяна\Desktop\128848_o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3984" y="309495"/>
            <a:ext cx="2328863" cy="2286016"/>
          </a:xfrm>
          <a:prstGeom prst="verticalScroll">
            <a:avLst/>
          </a:prstGeom>
          <a:noFill/>
        </p:spPr>
      </p:pic>
      <p:pic>
        <p:nvPicPr>
          <p:cNvPr id="5" name="Picture 3" descr="C:\Users\Татьяна\Desktop\1ukus-osy-pervaya-pomoshh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4202252"/>
            <a:ext cx="304662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427984" y="4941168"/>
            <a:ext cx="4572000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lvl="0"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ты кушаешь, то будь осторожен, </a:t>
            </a:r>
          </a:p>
          <a:p>
            <a:pPr lvl="0"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насекомое не попало в рот и не ужалило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43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Татьяна\Desktop\103-5-1-kartinki-dlya-detej-po-bezopasnosti-330x2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76672"/>
            <a:ext cx="4000528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4" descr="C:\Users\Татьяна\Desktop\103-5-2-kartinki-dlya-detej-po-bezopasnosti.jpg"/>
          <p:cNvPicPr>
            <a:picLocks noChangeAspect="1" noChangeArrowheads="1"/>
          </p:cNvPicPr>
          <p:nvPr/>
        </p:nvPicPr>
        <p:blipFill>
          <a:blip r:embed="rId3" cstate="email"/>
          <a:srcRect t="-12496"/>
          <a:stretch>
            <a:fillRect/>
          </a:stretch>
        </p:blipFill>
        <p:spPr bwMode="auto">
          <a:xfrm>
            <a:off x="4214810" y="2643182"/>
            <a:ext cx="4643438" cy="3985087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6248" y="2045044"/>
            <a:ext cx="4572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светит солнце, то носи головной убор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67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i/obg/Povedenie-na-vode/0007-004-Nakhodjas-na-pljazhe-ne-zabyvajte-o-bezopasnos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404664"/>
            <a:ext cx="3314700" cy="3071834"/>
          </a:xfrm>
          <a:prstGeom prst="rect">
            <a:avLst/>
          </a:prstGeom>
          <a:noFill/>
        </p:spPr>
      </p:pic>
      <p:pic>
        <p:nvPicPr>
          <p:cNvPr id="3" name="Picture 6" descr="http://umm4.com/wp-content/uploads/2012/05/bezopasnost-detej-na-vode-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425624"/>
            <a:ext cx="3700890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316623" y="4365104"/>
            <a:ext cx="4572000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Матрасы и спасательные круги не предназначены для того, чтобы заплывать далеко, плавай на них недалеко от берега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860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Татьяна\Desktop\103-1-1-kartinki-dlya-detej-po-bezopasnosti-330x2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3143250" cy="2171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10" descr="http://umm4.com/wp-content/uploads/2012/05/bezopasnost-detej-na-vode-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39077" y="3501008"/>
            <a:ext cx="2786082" cy="3280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C:\Users\Татьяна\Desktop\103-1-2-kartinki-dlya-detej-po-bezopasnosti-330x2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293262"/>
            <a:ext cx="3143250" cy="2219325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2647929"/>
            <a:ext cx="4572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Всегда плавай только в специально отведённых для этого местах и пляжах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4077072"/>
            <a:ext cx="4032448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играй на воде в опасные игры, не «топи» друзей, не ныряй глубоко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4174" y="404664"/>
            <a:ext cx="33156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Пей много воды летом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http://tipsformoms.ru/wp-content/uploads/2013/10/%D0%B7%D0%B0%D0%B3%D1%80%D1%83%D0%B6%D0%B5%D0%BD%D0%BD%D0%BE%D0%B5-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500173"/>
            <a:ext cx="3349677" cy="35761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5" descr="https://go3.imgsmail.ru/imgpreview?key=487e1326070cc882&amp;mb=imgdb_preview_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104" y="2285992"/>
            <a:ext cx="3312368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20029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Всегда кушай только вымытые фрукты и мой руки перед едой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http://www.littleone.ru/public/img/articles/more/detveshi/article_1793/article_1793_1476388064687_depositphotos_53437229_m-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357298"/>
            <a:ext cx="3500462" cy="2928958"/>
          </a:xfrm>
          <a:prstGeom prst="foldedCorner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5" descr="http://babyzzz.ru/wp-content/uploads/2016/03/nazvanie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2643182"/>
            <a:ext cx="3438504" cy="3289077"/>
          </a:xfrm>
          <a:prstGeom prst="verticalScroll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3908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zareva O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980728"/>
            <a:ext cx="4876800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4328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103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Lazareva O</dc:creator>
  <cp:lastModifiedBy>Lazareva O</cp:lastModifiedBy>
  <cp:revision>3</cp:revision>
  <dcterms:created xsi:type="dcterms:W3CDTF">2020-07-16T19:23:46Z</dcterms:created>
  <dcterms:modified xsi:type="dcterms:W3CDTF">2020-07-16T19:53:17Z</dcterms:modified>
</cp:coreProperties>
</file>