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6" r:id="rId4"/>
    <p:sldId id="257" r:id="rId5"/>
    <p:sldId id="259" r:id="rId6"/>
    <p:sldId id="260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Новая папка (7)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7" y="476672"/>
            <a:ext cx="8856984" cy="619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Новая папка (7)\s120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8" y="9499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2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Новая папка (7)\состояния-воды-картинки-для-детей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1023"/>
            <a:ext cx="7915275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8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Новая папка (7)\s1200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0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Новая папка (7)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63942" cy="634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2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Новая папка (7)\s1200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7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Новая папка (7)\img13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36904" cy="565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0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6</cp:revision>
  <dcterms:created xsi:type="dcterms:W3CDTF">2020-03-22T09:05:34Z</dcterms:created>
  <dcterms:modified xsi:type="dcterms:W3CDTF">2020-07-19T14:55:02Z</dcterms:modified>
</cp:coreProperties>
</file>