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1" r:id="rId2"/>
    <p:sldId id="264" r:id="rId3"/>
    <p:sldId id="263" r:id="rId4"/>
    <p:sldId id="265" r:id="rId5"/>
    <p:sldId id="266" r:id="rId6"/>
    <p:sldId id="268" r:id="rId7"/>
    <p:sldId id="270" r:id="rId8"/>
    <p:sldId id="267" r:id="rId9"/>
    <p:sldId id="281" r:id="rId10"/>
    <p:sldId id="285" r:id="rId11"/>
    <p:sldId id="282" r:id="rId12"/>
    <p:sldId id="287" r:id="rId13"/>
    <p:sldId id="286" r:id="rId14"/>
    <p:sldId id="276" r:id="rId15"/>
    <p:sldId id="283" r:id="rId16"/>
    <p:sldId id="278" r:id="rId17"/>
    <p:sldId id="279" r:id="rId18"/>
    <p:sldId id="289" r:id="rId19"/>
    <p:sldId id="269" r:id="rId20"/>
    <p:sldId id="284" r:id="rId21"/>
    <p:sldId id="288" r:id="rId2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222"/>
    <a:srgbClr val="FFCE33"/>
    <a:srgbClr val="FFF0D1"/>
    <a:srgbClr val="FFEECD"/>
    <a:srgbClr val="FFF4DD"/>
    <a:srgbClr val="FFFFE5"/>
    <a:srgbClr val="FFCC29"/>
    <a:srgbClr val="E6C55C"/>
    <a:srgbClr val="FFD13F"/>
    <a:srgbClr val="5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2" d="100"/>
          <a:sy n="82" d="100"/>
        </p:scale>
        <p:origin x="1272" y="-62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243D3-AEA1-4FDA-B2B1-D3B89702FFA5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1270D-A585-472F-9FD8-5D85EBCC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464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270D-A585-472F-9FD8-5D85EBCC6792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673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270D-A585-472F-9FD8-5D85EBCC6792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73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270D-A585-472F-9FD8-5D85EBCC679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73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270D-A585-472F-9FD8-5D85EBCC679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73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270D-A585-472F-9FD8-5D85EBCC679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73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270D-A585-472F-9FD8-5D85EBCC679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73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270D-A585-472F-9FD8-5D85EBCC679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73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270D-A585-472F-9FD8-5D85EBCC679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73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270D-A585-472F-9FD8-5D85EBCC679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73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1270D-A585-472F-9FD8-5D85EBCC679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262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494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71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352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912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54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222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76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220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836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7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8DF9B32-84CD-4AFC-926A-F0A0DDD21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19.07.2020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779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2A327-8549-4C4A-BCDC-9C6EF6B97D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299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microsoft.com/office/2007/relationships/hdphoto" Target="../media/hdphoto6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6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6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microsoft.com/office/2007/relationships/hdphoto" Target="../media/hdphoto6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microsoft.com/office/2007/relationships/hdphoto" Target="../media/hdphoto5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4.wdp"/><Relationship Id="rId4" Type="http://schemas.openxmlformats.org/officeDocument/2006/relationships/image" Target="../media/image7.png"/><Relationship Id="rId9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microsoft.com/office/2007/relationships/hdphoto" Target="../media/hdphoto5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4.wdp"/><Relationship Id="rId4" Type="http://schemas.openxmlformats.org/officeDocument/2006/relationships/image" Target="../media/image7.png"/><Relationship Id="rId9" Type="http://schemas.microsoft.com/office/2007/relationships/hdphoto" Target="../media/hdphoto6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microsoft.com/office/2007/relationships/hdphoto" Target="../media/hdphoto5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4.wdp"/><Relationship Id="rId4" Type="http://schemas.openxmlformats.org/officeDocument/2006/relationships/image" Target="../media/image7.png"/><Relationship Id="rId9" Type="http://schemas.microsoft.com/office/2007/relationships/hdphoto" Target="../media/hdphoto6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microsoft.com/office/2007/relationships/hdphoto" Target="../media/hdphoto5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4.wdp"/><Relationship Id="rId4" Type="http://schemas.openxmlformats.org/officeDocument/2006/relationships/image" Target="../media/image7.png"/><Relationship Id="rId9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microsoft.com/office/2007/relationships/hdphoto" Target="../media/hdphoto5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4.wdp"/><Relationship Id="rId4" Type="http://schemas.openxmlformats.org/officeDocument/2006/relationships/image" Target="../media/image7.png"/><Relationship Id="rId9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microsoft.com/office/2007/relationships/hdphoto" Target="../media/hdphoto5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4.wdp"/><Relationship Id="rId4" Type="http://schemas.openxmlformats.org/officeDocument/2006/relationships/image" Target="../media/image7.png"/><Relationship Id="rId9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microsoft.com/office/2007/relationships/hdphoto" Target="../media/hdphoto5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4.wdp"/><Relationship Id="rId4" Type="http://schemas.openxmlformats.org/officeDocument/2006/relationships/image" Target="../media/image7.png"/><Relationship Id="rId9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microsoft.com/office/2007/relationships/hdphoto" Target="../media/hdphoto5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4.wdp"/><Relationship Id="rId4" Type="http://schemas.openxmlformats.org/officeDocument/2006/relationships/image" Target="../media/image7.png"/><Relationship Id="rId9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6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9015" y="38833"/>
            <a:ext cx="9920652" cy="6858000"/>
          </a:xfrm>
          <a:prstGeom prst="rect">
            <a:avLst/>
          </a:prstGeom>
          <a:solidFill>
            <a:srgbClr val="FFF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1"/>
          <p:cNvSpPr/>
          <p:nvPr/>
        </p:nvSpPr>
        <p:spPr>
          <a:xfrm>
            <a:off x="-32608" y="5782454"/>
            <a:ext cx="9952199" cy="1099293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57262 w 9287940"/>
              <a:gd name="connsiteY0" fmla="*/ 988912 h 1129858"/>
              <a:gd name="connsiteX1" fmla="*/ 2190470 w 9287940"/>
              <a:gd name="connsiteY1" fmla="*/ 76946 h 1129858"/>
              <a:gd name="connsiteX2" fmla="*/ 8076300 w 9287940"/>
              <a:gd name="connsiteY2" fmla="*/ 1035912 h 1129858"/>
              <a:gd name="connsiteX3" fmla="*/ 9283862 w 9287940"/>
              <a:gd name="connsiteY3" fmla="*/ 795301 h 1129858"/>
              <a:gd name="connsiteX4" fmla="*/ 9281807 w 9287940"/>
              <a:gd name="connsiteY4" fmla="*/ 1060693 h 1129858"/>
              <a:gd name="connsiteX5" fmla="*/ 9212642 w 9287940"/>
              <a:gd name="connsiteY5" fmla="*/ 1129858 h 1129858"/>
              <a:gd name="connsiteX6" fmla="*/ 206972 w 9287940"/>
              <a:gd name="connsiteY6" fmla="*/ 1129858 h 1129858"/>
              <a:gd name="connsiteX7" fmla="*/ 137807 w 9287940"/>
              <a:gd name="connsiteY7" fmla="*/ 1060693 h 1129858"/>
              <a:gd name="connsiteX8" fmla="*/ 157262 w 9287940"/>
              <a:gd name="connsiteY8" fmla="*/ 988912 h 1129858"/>
              <a:gd name="connsiteX0" fmla="*/ 193299 w 9217518"/>
              <a:gd name="connsiteY0" fmla="*/ 24880 h 1899622"/>
              <a:gd name="connsiteX1" fmla="*/ 2120048 w 9217518"/>
              <a:gd name="connsiteY1" fmla="*/ 846710 h 1899622"/>
              <a:gd name="connsiteX2" fmla="*/ 8005878 w 9217518"/>
              <a:gd name="connsiteY2" fmla="*/ 1805676 h 1899622"/>
              <a:gd name="connsiteX3" fmla="*/ 9213440 w 9217518"/>
              <a:gd name="connsiteY3" fmla="*/ 1565065 h 1899622"/>
              <a:gd name="connsiteX4" fmla="*/ 9211385 w 9217518"/>
              <a:gd name="connsiteY4" fmla="*/ 1830457 h 1899622"/>
              <a:gd name="connsiteX5" fmla="*/ 9142220 w 9217518"/>
              <a:gd name="connsiteY5" fmla="*/ 1899622 h 1899622"/>
              <a:gd name="connsiteX6" fmla="*/ 136550 w 9217518"/>
              <a:gd name="connsiteY6" fmla="*/ 1899622 h 1899622"/>
              <a:gd name="connsiteX7" fmla="*/ 67385 w 9217518"/>
              <a:gd name="connsiteY7" fmla="*/ 1830457 h 1899622"/>
              <a:gd name="connsiteX8" fmla="*/ 193299 w 9217518"/>
              <a:gd name="connsiteY8" fmla="*/ 24880 h 1899622"/>
              <a:gd name="connsiteX0" fmla="*/ 187702 w 9211921"/>
              <a:gd name="connsiteY0" fmla="*/ 56704 h 1931446"/>
              <a:gd name="connsiteX1" fmla="*/ 2114451 w 9211921"/>
              <a:gd name="connsiteY1" fmla="*/ 878534 h 1931446"/>
              <a:gd name="connsiteX2" fmla="*/ 8000281 w 9211921"/>
              <a:gd name="connsiteY2" fmla="*/ 1837500 h 1931446"/>
              <a:gd name="connsiteX3" fmla="*/ 9207843 w 9211921"/>
              <a:gd name="connsiteY3" fmla="*/ 1596889 h 1931446"/>
              <a:gd name="connsiteX4" fmla="*/ 9205788 w 9211921"/>
              <a:gd name="connsiteY4" fmla="*/ 1862281 h 1931446"/>
              <a:gd name="connsiteX5" fmla="*/ 9136623 w 9211921"/>
              <a:gd name="connsiteY5" fmla="*/ 1931446 h 1931446"/>
              <a:gd name="connsiteX6" fmla="*/ 130953 w 9211921"/>
              <a:gd name="connsiteY6" fmla="*/ 1931446 h 1931446"/>
              <a:gd name="connsiteX7" fmla="*/ 73617 w 9211921"/>
              <a:gd name="connsiteY7" fmla="*/ 128486 h 1931446"/>
              <a:gd name="connsiteX8" fmla="*/ 187702 w 9211921"/>
              <a:gd name="connsiteY8" fmla="*/ 56704 h 1931446"/>
              <a:gd name="connsiteX0" fmla="*/ 187702 w 9211921"/>
              <a:gd name="connsiteY0" fmla="*/ 56704 h 1978948"/>
              <a:gd name="connsiteX1" fmla="*/ 2114451 w 9211921"/>
              <a:gd name="connsiteY1" fmla="*/ 878534 h 1978948"/>
              <a:gd name="connsiteX2" fmla="*/ 8000281 w 9211921"/>
              <a:gd name="connsiteY2" fmla="*/ 1837500 h 1978948"/>
              <a:gd name="connsiteX3" fmla="*/ 9207843 w 9211921"/>
              <a:gd name="connsiteY3" fmla="*/ 1596889 h 1978948"/>
              <a:gd name="connsiteX4" fmla="*/ 9205788 w 9211921"/>
              <a:gd name="connsiteY4" fmla="*/ 1862281 h 1978948"/>
              <a:gd name="connsiteX5" fmla="*/ 9136623 w 9211921"/>
              <a:gd name="connsiteY5" fmla="*/ 1931446 h 1978948"/>
              <a:gd name="connsiteX6" fmla="*/ 71810 w 9211921"/>
              <a:gd name="connsiteY6" fmla="*/ 1978948 h 1978948"/>
              <a:gd name="connsiteX7" fmla="*/ 73617 w 9211921"/>
              <a:gd name="connsiteY7" fmla="*/ 128486 h 1978948"/>
              <a:gd name="connsiteX8" fmla="*/ 187702 w 9211921"/>
              <a:gd name="connsiteY8" fmla="*/ 56704 h 1978948"/>
              <a:gd name="connsiteX0" fmla="*/ 182303 w 9206522"/>
              <a:gd name="connsiteY0" fmla="*/ 143870 h 2066114"/>
              <a:gd name="connsiteX1" fmla="*/ 2109052 w 9206522"/>
              <a:gd name="connsiteY1" fmla="*/ 965700 h 2066114"/>
              <a:gd name="connsiteX2" fmla="*/ 7994882 w 9206522"/>
              <a:gd name="connsiteY2" fmla="*/ 1924666 h 2066114"/>
              <a:gd name="connsiteX3" fmla="*/ 9202444 w 9206522"/>
              <a:gd name="connsiteY3" fmla="*/ 1684055 h 2066114"/>
              <a:gd name="connsiteX4" fmla="*/ 9200389 w 9206522"/>
              <a:gd name="connsiteY4" fmla="*/ 1949447 h 2066114"/>
              <a:gd name="connsiteX5" fmla="*/ 9131224 w 9206522"/>
              <a:gd name="connsiteY5" fmla="*/ 2018612 h 2066114"/>
              <a:gd name="connsiteX6" fmla="*/ 66411 w 9206522"/>
              <a:gd name="connsiteY6" fmla="*/ 2066114 h 2066114"/>
              <a:gd name="connsiteX7" fmla="*/ 80048 w 9206522"/>
              <a:gd name="connsiteY7" fmla="*/ 49398 h 2066114"/>
              <a:gd name="connsiteX8" fmla="*/ 182303 w 9206522"/>
              <a:gd name="connsiteY8" fmla="*/ 143870 h 2066114"/>
              <a:gd name="connsiteX0" fmla="*/ 177095 w 9201314"/>
              <a:gd name="connsiteY0" fmla="*/ 307090 h 2229334"/>
              <a:gd name="connsiteX1" fmla="*/ 2103844 w 9201314"/>
              <a:gd name="connsiteY1" fmla="*/ 1128920 h 2229334"/>
              <a:gd name="connsiteX2" fmla="*/ 7989674 w 9201314"/>
              <a:gd name="connsiteY2" fmla="*/ 2087886 h 2229334"/>
              <a:gd name="connsiteX3" fmla="*/ 9197236 w 9201314"/>
              <a:gd name="connsiteY3" fmla="*/ 1847275 h 2229334"/>
              <a:gd name="connsiteX4" fmla="*/ 9195181 w 9201314"/>
              <a:gd name="connsiteY4" fmla="*/ 2112667 h 2229334"/>
              <a:gd name="connsiteX5" fmla="*/ 9126016 w 9201314"/>
              <a:gd name="connsiteY5" fmla="*/ 2181832 h 2229334"/>
              <a:gd name="connsiteX6" fmla="*/ 61203 w 9201314"/>
              <a:gd name="connsiteY6" fmla="*/ 2229334 h 2229334"/>
              <a:gd name="connsiteX7" fmla="*/ 86669 w 9201314"/>
              <a:gd name="connsiteY7" fmla="*/ 22612 h 2229334"/>
              <a:gd name="connsiteX8" fmla="*/ 177095 w 9201314"/>
              <a:gd name="connsiteY8" fmla="*/ 307090 h 2229334"/>
              <a:gd name="connsiteX0" fmla="*/ 37672 w 9152317"/>
              <a:gd name="connsiteY0" fmla="*/ 23374 h 2230096"/>
              <a:gd name="connsiteX1" fmla="*/ 2054847 w 9152317"/>
              <a:gd name="connsiteY1" fmla="*/ 1129682 h 2230096"/>
              <a:gd name="connsiteX2" fmla="*/ 7940677 w 9152317"/>
              <a:gd name="connsiteY2" fmla="*/ 2088648 h 2230096"/>
              <a:gd name="connsiteX3" fmla="*/ 9148239 w 9152317"/>
              <a:gd name="connsiteY3" fmla="*/ 1848037 h 2230096"/>
              <a:gd name="connsiteX4" fmla="*/ 9146184 w 9152317"/>
              <a:gd name="connsiteY4" fmla="*/ 2113429 h 2230096"/>
              <a:gd name="connsiteX5" fmla="*/ 9077019 w 9152317"/>
              <a:gd name="connsiteY5" fmla="*/ 2182594 h 2230096"/>
              <a:gd name="connsiteX6" fmla="*/ 12206 w 9152317"/>
              <a:gd name="connsiteY6" fmla="*/ 2230096 h 2230096"/>
              <a:gd name="connsiteX7" fmla="*/ 37672 w 9152317"/>
              <a:gd name="connsiteY7" fmla="*/ 23374 h 2230096"/>
              <a:gd name="connsiteX0" fmla="*/ 3477 w 9165438"/>
              <a:gd name="connsiteY0" fmla="*/ 22550 h 2276774"/>
              <a:gd name="connsiteX1" fmla="*/ 2067968 w 9165438"/>
              <a:gd name="connsiteY1" fmla="*/ 1176360 h 2276774"/>
              <a:gd name="connsiteX2" fmla="*/ 7953798 w 9165438"/>
              <a:gd name="connsiteY2" fmla="*/ 2135326 h 2276774"/>
              <a:gd name="connsiteX3" fmla="*/ 9161360 w 9165438"/>
              <a:gd name="connsiteY3" fmla="*/ 1894715 h 2276774"/>
              <a:gd name="connsiteX4" fmla="*/ 9159305 w 9165438"/>
              <a:gd name="connsiteY4" fmla="*/ 2160107 h 2276774"/>
              <a:gd name="connsiteX5" fmla="*/ 9090140 w 9165438"/>
              <a:gd name="connsiteY5" fmla="*/ 2229272 h 2276774"/>
              <a:gd name="connsiteX6" fmla="*/ 25327 w 9165438"/>
              <a:gd name="connsiteY6" fmla="*/ 2276774 h 2276774"/>
              <a:gd name="connsiteX7" fmla="*/ 3477 w 9165438"/>
              <a:gd name="connsiteY7" fmla="*/ 22550 h 2276774"/>
              <a:gd name="connsiteX0" fmla="*/ 2451 w 9164412"/>
              <a:gd name="connsiteY0" fmla="*/ 528032 h 2782256"/>
              <a:gd name="connsiteX1" fmla="*/ 2066942 w 9164412"/>
              <a:gd name="connsiteY1" fmla="*/ 1681842 h 2782256"/>
              <a:gd name="connsiteX2" fmla="*/ 7952772 w 9164412"/>
              <a:gd name="connsiteY2" fmla="*/ 2640808 h 2782256"/>
              <a:gd name="connsiteX3" fmla="*/ 9160334 w 9164412"/>
              <a:gd name="connsiteY3" fmla="*/ 2400197 h 2782256"/>
              <a:gd name="connsiteX4" fmla="*/ 9158279 w 9164412"/>
              <a:gd name="connsiteY4" fmla="*/ 2665589 h 2782256"/>
              <a:gd name="connsiteX5" fmla="*/ 9089114 w 9164412"/>
              <a:gd name="connsiteY5" fmla="*/ 2734754 h 2782256"/>
              <a:gd name="connsiteX6" fmla="*/ 24301 w 9164412"/>
              <a:gd name="connsiteY6" fmla="*/ 2782256 h 2782256"/>
              <a:gd name="connsiteX7" fmla="*/ 2451 w 9164412"/>
              <a:gd name="connsiteY7" fmla="*/ 528032 h 2782256"/>
              <a:gd name="connsiteX0" fmla="*/ 49800 w 9211761"/>
              <a:gd name="connsiteY0" fmla="*/ 599928 h 2854152"/>
              <a:gd name="connsiteX1" fmla="*/ 195620 w 9211761"/>
              <a:gd name="connsiteY1" fmla="*/ 63454 h 2854152"/>
              <a:gd name="connsiteX2" fmla="*/ 2114291 w 9211761"/>
              <a:gd name="connsiteY2" fmla="*/ 1753738 h 2854152"/>
              <a:gd name="connsiteX3" fmla="*/ 8000121 w 9211761"/>
              <a:gd name="connsiteY3" fmla="*/ 2712704 h 2854152"/>
              <a:gd name="connsiteX4" fmla="*/ 9207683 w 9211761"/>
              <a:gd name="connsiteY4" fmla="*/ 2472093 h 2854152"/>
              <a:gd name="connsiteX5" fmla="*/ 9205628 w 9211761"/>
              <a:gd name="connsiteY5" fmla="*/ 2737485 h 2854152"/>
              <a:gd name="connsiteX6" fmla="*/ 9136463 w 9211761"/>
              <a:gd name="connsiteY6" fmla="*/ 2806650 h 2854152"/>
              <a:gd name="connsiteX7" fmla="*/ 71650 w 9211761"/>
              <a:gd name="connsiteY7" fmla="*/ 2854152 h 2854152"/>
              <a:gd name="connsiteX8" fmla="*/ 49800 w 9211761"/>
              <a:gd name="connsiteY8" fmla="*/ 599928 h 2854152"/>
              <a:gd name="connsiteX0" fmla="*/ 2451 w 9164412"/>
              <a:gd name="connsiteY0" fmla="*/ 720570 h 2974794"/>
              <a:gd name="connsiteX1" fmla="*/ 148271 w 9164412"/>
              <a:gd name="connsiteY1" fmla="*/ 184096 h 2974794"/>
              <a:gd name="connsiteX2" fmla="*/ 2066942 w 9164412"/>
              <a:gd name="connsiteY2" fmla="*/ 1874380 h 2974794"/>
              <a:gd name="connsiteX3" fmla="*/ 7952772 w 9164412"/>
              <a:gd name="connsiteY3" fmla="*/ 2833346 h 2974794"/>
              <a:gd name="connsiteX4" fmla="*/ 9160334 w 9164412"/>
              <a:gd name="connsiteY4" fmla="*/ 2592735 h 2974794"/>
              <a:gd name="connsiteX5" fmla="*/ 9158279 w 9164412"/>
              <a:gd name="connsiteY5" fmla="*/ 2858127 h 2974794"/>
              <a:gd name="connsiteX6" fmla="*/ 9089114 w 9164412"/>
              <a:gd name="connsiteY6" fmla="*/ 2927292 h 2974794"/>
              <a:gd name="connsiteX7" fmla="*/ 24301 w 9164412"/>
              <a:gd name="connsiteY7" fmla="*/ 2974794 h 2974794"/>
              <a:gd name="connsiteX8" fmla="*/ 2451 w 9164412"/>
              <a:gd name="connsiteY8" fmla="*/ 720570 h 2974794"/>
              <a:gd name="connsiteX0" fmla="*/ 95219 w 9257180"/>
              <a:gd name="connsiteY0" fmla="*/ 624854 h 2879078"/>
              <a:gd name="connsiteX1" fmla="*/ 241039 w 9257180"/>
              <a:gd name="connsiteY1" fmla="*/ 88380 h 2879078"/>
              <a:gd name="connsiteX2" fmla="*/ 2159710 w 9257180"/>
              <a:gd name="connsiteY2" fmla="*/ 1778664 h 2879078"/>
              <a:gd name="connsiteX3" fmla="*/ 8045540 w 9257180"/>
              <a:gd name="connsiteY3" fmla="*/ 2737630 h 2879078"/>
              <a:gd name="connsiteX4" fmla="*/ 9253102 w 9257180"/>
              <a:gd name="connsiteY4" fmla="*/ 2497019 h 2879078"/>
              <a:gd name="connsiteX5" fmla="*/ 9251047 w 9257180"/>
              <a:gd name="connsiteY5" fmla="*/ 2762411 h 2879078"/>
              <a:gd name="connsiteX6" fmla="*/ 9181882 w 9257180"/>
              <a:gd name="connsiteY6" fmla="*/ 2831576 h 2879078"/>
              <a:gd name="connsiteX7" fmla="*/ 117069 w 9257180"/>
              <a:gd name="connsiteY7" fmla="*/ 2879078 h 2879078"/>
              <a:gd name="connsiteX8" fmla="*/ 95219 w 9257180"/>
              <a:gd name="connsiteY8" fmla="*/ 624854 h 2879078"/>
              <a:gd name="connsiteX0" fmla="*/ 9625 w 9171586"/>
              <a:gd name="connsiteY0" fmla="*/ 955192 h 3209416"/>
              <a:gd name="connsiteX1" fmla="*/ 155445 w 9171586"/>
              <a:gd name="connsiteY1" fmla="*/ 418718 h 3209416"/>
              <a:gd name="connsiteX2" fmla="*/ 2074116 w 9171586"/>
              <a:gd name="connsiteY2" fmla="*/ 2109002 h 3209416"/>
              <a:gd name="connsiteX3" fmla="*/ 7959946 w 9171586"/>
              <a:gd name="connsiteY3" fmla="*/ 3067968 h 3209416"/>
              <a:gd name="connsiteX4" fmla="*/ 9167508 w 9171586"/>
              <a:gd name="connsiteY4" fmla="*/ 2827357 h 3209416"/>
              <a:gd name="connsiteX5" fmla="*/ 9165453 w 9171586"/>
              <a:gd name="connsiteY5" fmla="*/ 3092749 h 3209416"/>
              <a:gd name="connsiteX6" fmla="*/ 9096288 w 9171586"/>
              <a:gd name="connsiteY6" fmla="*/ 3161914 h 3209416"/>
              <a:gd name="connsiteX7" fmla="*/ 31475 w 9171586"/>
              <a:gd name="connsiteY7" fmla="*/ 3209416 h 3209416"/>
              <a:gd name="connsiteX8" fmla="*/ 9625 w 9171586"/>
              <a:gd name="connsiteY8" fmla="*/ 955192 h 3209416"/>
              <a:gd name="connsiteX0" fmla="*/ 18034 w 9179995"/>
              <a:gd name="connsiteY0" fmla="*/ 1078882 h 3333106"/>
              <a:gd name="connsiteX1" fmla="*/ 163854 w 9179995"/>
              <a:gd name="connsiteY1" fmla="*/ 542408 h 3333106"/>
              <a:gd name="connsiteX2" fmla="*/ 2082525 w 9179995"/>
              <a:gd name="connsiteY2" fmla="*/ 2232692 h 3333106"/>
              <a:gd name="connsiteX3" fmla="*/ 7968355 w 9179995"/>
              <a:gd name="connsiteY3" fmla="*/ 3191658 h 3333106"/>
              <a:gd name="connsiteX4" fmla="*/ 9175917 w 9179995"/>
              <a:gd name="connsiteY4" fmla="*/ 2951047 h 3333106"/>
              <a:gd name="connsiteX5" fmla="*/ 9173862 w 9179995"/>
              <a:gd name="connsiteY5" fmla="*/ 3216439 h 3333106"/>
              <a:gd name="connsiteX6" fmla="*/ 9104697 w 9179995"/>
              <a:gd name="connsiteY6" fmla="*/ 3285604 h 3333106"/>
              <a:gd name="connsiteX7" fmla="*/ 39884 w 9179995"/>
              <a:gd name="connsiteY7" fmla="*/ 3333106 h 3333106"/>
              <a:gd name="connsiteX8" fmla="*/ 18034 w 9179995"/>
              <a:gd name="connsiteY8" fmla="*/ 1078882 h 3333106"/>
              <a:gd name="connsiteX0" fmla="*/ 29759 w 9191720"/>
              <a:gd name="connsiteY0" fmla="*/ 1016688 h 3270912"/>
              <a:gd name="connsiteX1" fmla="*/ 149850 w 9191720"/>
              <a:gd name="connsiteY1" fmla="*/ 573204 h 3270912"/>
              <a:gd name="connsiteX2" fmla="*/ 2094250 w 9191720"/>
              <a:gd name="connsiteY2" fmla="*/ 2170498 h 3270912"/>
              <a:gd name="connsiteX3" fmla="*/ 7980080 w 9191720"/>
              <a:gd name="connsiteY3" fmla="*/ 3129464 h 3270912"/>
              <a:gd name="connsiteX4" fmla="*/ 9187642 w 9191720"/>
              <a:gd name="connsiteY4" fmla="*/ 2888853 h 3270912"/>
              <a:gd name="connsiteX5" fmla="*/ 9185587 w 9191720"/>
              <a:gd name="connsiteY5" fmla="*/ 3154245 h 3270912"/>
              <a:gd name="connsiteX6" fmla="*/ 9116422 w 9191720"/>
              <a:gd name="connsiteY6" fmla="*/ 3223410 h 3270912"/>
              <a:gd name="connsiteX7" fmla="*/ 51609 w 9191720"/>
              <a:gd name="connsiteY7" fmla="*/ 3270912 h 3270912"/>
              <a:gd name="connsiteX8" fmla="*/ 29759 w 9191720"/>
              <a:gd name="connsiteY8" fmla="*/ 1016688 h 3270912"/>
              <a:gd name="connsiteX0" fmla="*/ 4923 w 9166884"/>
              <a:gd name="connsiteY0" fmla="*/ 1043602 h 3297826"/>
              <a:gd name="connsiteX1" fmla="*/ 125014 w 9166884"/>
              <a:gd name="connsiteY1" fmla="*/ 600118 h 3297826"/>
              <a:gd name="connsiteX2" fmla="*/ 2069414 w 9166884"/>
              <a:gd name="connsiteY2" fmla="*/ 2197412 h 3297826"/>
              <a:gd name="connsiteX3" fmla="*/ 7955244 w 9166884"/>
              <a:gd name="connsiteY3" fmla="*/ 3156378 h 3297826"/>
              <a:gd name="connsiteX4" fmla="*/ 9162806 w 9166884"/>
              <a:gd name="connsiteY4" fmla="*/ 2915767 h 3297826"/>
              <a:gd name="connsiteX5" fmla="*/ 9160751 w 9166884"/>
              <a:gd name="connsiteY5" fmla="*/ 3181159 h 3297826"/>
              <a:gd name="connsiteX6" fmla="*/ 9091586 w 9166884"/>
              <a:gd name="connsiteY6" fmla="*/ 3250324 h 3297826"/>
              <a:gd name="connsiteX7" fmla="*/ 26773 w 9166884"/>
              <a:gd name="connsiteY7" fmla="*/ 3297826 h 3297826"/>
              <a:gd name="connsiteX8" fmla="*/ 4923 w 9166884"/>
              <a:gd name="connsiteY8" fmla="*/ 1043602 h 3297826"/>
              <a:gd name="connsiteX0" fmla="*/ 3657 w 9165618"/>
              <a:gd name="connsiteY0" fmla="*/ 1043974 h 3298198"/>
              <a:gd name="connsiteX1" fmla="*/ 123748 w 9165618"/>
              <a:gd name="connsiteY1" fmla="*/ 600490 h 3298198"/>
              <a:gd name="connsiteX2" fmla="*/ 2068148 w 9165618"/>
              <a:gd name="connsiteY2" fmla="*/ 2197784 h 3298198"/>
              <a:gd name="connsiteX3" fmla="*/ 7953978 w 9165618"/>
              <a:gd name="connsiteY3" fmla="*/ 3156750 h 3298198"/>
              <a:gd name="connsiteX4" fmla="*/ 9161540 w 9165618"/>
              <a:gd name="connsiteY4" fmla="*/ 2916139 h 3298198"/>
              <a:gd name="connsiteX5" fmla="*/ 9159485 w 9165618"/>
              <a:gd name="connsiteY5" fmla="*/ 3181531 h 3298198"/>
              <a:gd name="connsiteX6" fmla="*/ 9090320 w 9165618"/>
              <a:gd name="connsiteY6" fmla="*/ 3250696 h 3298198"/>
              <a:gd name="connsiteX7" fmla="*/ 25507 w 9165618"/>
              <a:gd name="connsiteY7" fmla="*/ 3298198 h 3298198"/>
              <a:gd name="connsiteX8" fmla="*/ 3657 w 9165618"/>
              <a:gd name="connsiteY8" fmla="*/ 1043974 h 3298198"/>
              <a:gd name="connsiteX0" fmla="*/ 3657 w 9165618"/>
              <a:gd name="connsiteY0" fmla="*/ 1156784 h 3411008"/>
              <a:gd name="connsiteX1" fmla="*/ 123748 w 9165618"/>
              <a:gd name="connsiteY1" fmla="*/ 547984 h 3411008"/>
              <a:gd name="connsiteX2" fmla="*/ 2068148 w 9165618"/>
              <a:gd name="connsiteY2" fmla="*/ 2310594 h 3411008"/>
              <a:gd name="connsiteX3" fmla="*/ 7953978 w 9165618"/>
              <a:gd name="connsiteY3" fmla="*/ 3269560 h 3411008"/>
              <a:gd name="connsiteX4" fmla="*/ 9161540 w 9165618"/>
              <a:gd name="connsiteY4" fmla="*/ 3028949 h 3411008"/>
              <a:gd name="connsiteX5" fmla="*/ 9159485 w 9165618"/>
              <a:gd name="connsiteY5" fmla="*/ 3294341 h 3411008"/>
              <a:gd name="connsiteX6" fmla="*/ 9090320 w 9165618"/>
              <a:gd name="connsiteY6" fmla="*/ 3363506 h 3411008"/>
              <a:gd name="connsiteX7" fmla="*/ 25507 w 9165618"/>
              <a:gd name="connsiteY7" fmla="*/ 3411008 h 3411008"/>
              <a:gd name="connsiteX8" fmla="*/ 3657 w 9165618"/>
              <a:gd name="connsiteY8" fmla="*/ 1156784 h 3411008"/>
              <a:gd name="connsiteX0" fmla="*/ 2451 w 9164412"/>
              <a:gd name="connsiteY0" fmla="*/ 845802 h 3100026"/>
              <a:gd name="connsiteX1" fmla="*/ 122542 w 9164412"/>
              <a:gd name="connsiteY1" fmla="*/ 237002 h 3100026"/>
              <a:gd name="connsiteX2" fmla="*/ 2066942 w 9164412"/>
              <a:gd name="connsiteY2" fmla="*/ 1999612 h 3100026"/>
              <a:gd name="connsiteX3" fmla="*/ 7952772 w 9164412"/>
              <a:gd name="connsiteY3" fmla="*/ 2958578 h 3100026"/>
              <a:gd name="connsiteX4" fmla="*/ 9160334 w 9164412"/>
              <a:gd name="connsiteY4" fmla="*/ 2717967 h 3100026"/>
              <a:gd name="connsiteX5" fmla="*/ 9158279 w 9164412"/>
              <a:gd name="connsiteY5" fmla="*/ 2983359 h 3100026"/>
              <a:gd name="connsiteX6" fmla="*/ 9089114 w 9164412"/>
              <a:gd name="connsiteY6" fmla="*/ 3052524 h 3100026"/>
              <a:gd name="connsiteX7" fmla="*/ 24301 w 9164412"/>
              <a:gd name="connsiteY7" fmla="*/ 3100026 h 3100026"/>
              <a:gd name="connsiteX8" fmla="*/ 2451 w 9164412"/>
              <a:gd name="connsiteY8" fmla="*/ 845802 h 3100026"/>
              <a:gd name="connsiteX0" fmla="*/ 2451 w 9164412"/>
              <a:gd name="connsiteY0" fmla="*/ 1257964 h 3512188"/>
              <a:gd name="connsiteX1" fmla="*/ 40208 w 9164412"/>
              <a:gd name="connsiteY1" fmla="*/ 122222 h 3512188"/>
              <a:gd name="connsiteX2" fmla="*/ 2066942 w 9164412"/>
              <a:gd name="connsiteY2" fmla="*/ 2411774 h 3512188"/>
              <a:gd name="connsiteX3" fmla="*/ 7952772 w 9164412"/>
              <a:gd name="connsiteY3" fmla="*/ 3370740 h 3512188"/>
              <a:gd name="connsiteX4" fmla="*/ 9160334 w 9164412"/>
              <a:gd name="connsiteY4" fmla="*/ 3130129 h 3512188"/>
              <a:gd name="connsiteX5" fmla="*/ 9158279 w 9164412"/>
              <a:gd name="connsiteY5" fmla="*/ 3395521 h 3512188"/>
              <a:gd name="connsiteX6" fmla="*/ 9089114 w 9164412"/>
              <a:gd name="connsiteY6" fmla="*/ 3464686 h 3512188"/>
              <a:gd name="connsiteX7" fmla="*/ 24301 w 9164412"/>
              <a:gd name="connsiteY7" fmla="*/ 3512188 h 3512188"/>
              <a:gd name="connsiteX8" fmla="*/ 2451 w 9164412"/>
              <a:gd name="connsiteY8" fmla="*/ 1257964 h 3512188"/>
              <a:gd name="connsiteX0" fmla="*/ 2451 w 9171046"/>
              <a:gd name="connsiteY0" fmla="*/ 1257964 h 3512188"/>
              <a:gd name="connsiteX1" fmla="*/ 40208 w 9171046"/>
              <a:gd name="connsiteY1" fmla="*/ 122222 h 3512188"/>
              <a:gd name="connsiteX2" fmla="*/ 2066942 w 9171046"/>
              <a:gd name="connsiteY2" fmla="*/ 2411774 h 3512188"/>
              <a:gd name="connsiteX3" fmla="*/ 7952772 w 9171046"/>
              <a:gd name="connsiteY3" fmla="*/ 3370740 h 3512188"/>
              <a:gd name="connsiteX4" fmla="*/ 9170648 w 9171046"/>
              <a:gd name="connsiteY4" fmla="*/ 2396542 h 3512188"/>
              <a:gd name="connsiteX5" fmla="*/ 9158279 w 9171046"/>
              <a:gd name="connsiteY5" fmla="*/ 3395521 h 3512188"/>
              <a:gd name="connsiteX6" fmla="*/ 9089114 w 9171046"/>
              <a:gd name="connsiteY6" fmla="*/ 3464686 h 3512188"/>
              <a:gd name="connsiteX7" fmla="*/ 24301 w 9171046"/>
              <a:gd name="connsiteY7" fmla="*/ 3512188 h 3512188"/>
              <a:gd name="connsiteX8" fmla="*/ 2451 w 9171046"/>
              <a:gd name="connsiteY8" fmla="*/ 1257964 h 3512188"/>
              <a:gd name="connsiteX0" fmla="*/ 2451 w 9171046"/>
              <a:gd name="connsiteY0" fmla="*/ 1257964 h 3512188"/>
              <a:gd name="connsiteX1" fmla="*/ 40208 w 9171046"/>
              <a:gd name="connsiteY1" fmla="*/ 122222 h 3512188"/>
              <a:gd name="connsiteX2" fmla="*/ 2066942 w 9171046"/>
              <a:gd name="connsiteY2" fmla="*/ 2411774 h 3512188"/>
              <a:gd name="connsiteX3" fmla="*/ 7952772 w 9171046"/>
              <a:gd name="connsiteY3" fmla="*/ 3257086 h 3512188"/>
              <a:gd name="connsiteX4" fmla="*/ 9170648 w 9171046"/>
              <a:gd name="connsiteY4" fmla="*/ 2396542 h 3512188"/>
              <a:gd name="connsiteX5" fmla="*/ 9158279 w 9171046"/>
              <a:gd name="connsiteY5" fmla="*/ 3395521 h 3512188"/>
              <a:gd name="connsiteX6" fmla="*/ 9089114 w 9171046"/>
              <a:gd name="connsiteY6" fmla="*/ 3464686 h 3512188"/>
              <a:gd name="connsiteX7" fmla="*/ 24301 w 9171046"/>
              <a:gd name="connsiteY7" fmla="*/ 3512188 h 3512188"/>
              <a:gd name="connsiteX8" fmla="*/ 2451 w 9171046"/>
              <a:gd name="connsiteY8" fmla="*/ 1257964 h 351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71046" h="3512188">
                <a:moveTo>
                  <a:pt x="2451" y="1257964"/>
                </a:moveTo>
                <a:cubicBezTo>
                  <a:pt x="2530" y="245240"/>
                  <a:pt x="-13521" y="-246866"/>
                  <a:pt x="40208" y="122222"/>
                </a:cubicBezTo>
                <a:cubicBezTo>
                  <a:pt x="93937" y="491310"/>
                  <a:pt x="748181" y="1889297"/>
                  <a:pt x="2066942" y="2411774"/>
                </a:cubicBezTo>
                <a:cubicBezTo>
                  <a:pt x="3385703" y="2934251"/>
                  <a:pt x="6768821" y="3259625"/>
                  <a:pt x="7952772" y="3257086"/>
                </a:cubicBezTo>
                <a:cubicBezTo>
                  <a:pt x="9136723" y="3254547"/>
                  <a:pt x="9138383" y="2268244"/>
                  <a:pt x="9170648" y="2396542"/>
                </a:cubicBezTo>
                <a:cubicBezTo>
                  <a:pt x="9171623" y="2721782"/>
                  <a:pt x="9171868" y="3217497"/>
                  <a:pt x="9158279" y="3395521"/>
                </a:cubicBezTo>
                <a:cubicBezTo>
                  <a:pt x="9144690" y="3573545"/>
                  <a:pt x="9127313" y="3464686"/>
                  <a:pt x="9089114" y="3464686"/>
                </a:cubicBezTo>
                <a:lnTo>
                  <a:pt x="24301" y="3512188"/>
                </a:lnTo>
                <a:cubicBezTo>
                  <a:pt x="-13898" y="3512188"/>
                  <a:pt x="5044" y="2818904"/>
                  <a:pt x="2451" y="1257964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solidFill>
                <a:prstClr val="white"/>
              </a:solidFill>
              <a:effectLst/>
            </a:endParaRPr>
          </a:p>
        </p:txBody>
      </p:sp>
      <p:sp>
        <p:nvSpPr>
          <p:cNvPr id="8" name="Скругленный прямоугольник 1"/>
          <p:cNvSpPr/>
          <p:nvPr/>
        </p:nvSpPr>
        <p:spPr>
          <a:xfrm flipV="1">
            <a:off x="-20616" y="-10536"/>
            <a:ext cx="9972144" cy="1464320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  <a:gd name="connsiteX0" fmla="*/ 57838 w 9083528"/>
              <a:gd name="connsiteY0" fmla="*/ 3577 h 2199953"/>
              <a:gd name="connsiteX1" fmla="*/ 1991803 w 9083528"/>
              <a:gd name="connsiteY1" fmla="*/ 1709889 h 2199953"/>
              <a:gd name="connsiteX2" fmla="*/ 7878021 w 9083528"/>
              <a:gd name="connsiteY2" fmla="*/ 2106007 h 2199953"/>
              <a:gd name="connsiteX3" fmla="*/ 9069879 w 9083528"/>
              <a:gd name="connsiteY3" fmla="*/ 1045589 h 2199953"/>
              <a:gd name="connsiteX4" fmla="*/ 9083528 w 9083528"/>
              <a:gd name="connsiteY4" fmla="*/ 2130788 h 2199953"/>
              <a:gd name="connsiteX5" fmla="*/ 9014363 w 9083528"/>
              <a:gd name="connsiteY5" fmla="*/ 2199953 h 2199953"/>
              <a:gd name="connsiteX6" fmla="*/ 0 w 9083528"/>
              <a:gd name="connsiteY6" fmla="*/ 2191327 h 2199953"/>
              <a:gd name="connsiteX0" fmla="*/ 57838 w 9091325"/>
              <a:gd name="connsiteY0" fmla="*/ 3577 h 2291545"/>
              <a:gd name="connsiteX1" fmla="*/ 1991803 w 9091325"/>
              <a:gd name="connsiteY1" fmla="*/ 1709889 h 2291545"/>
              <a:gd name="connsiteX2" fmla="*/ 7878021 w 9091325"/>
              <a:gd name="connsiteY2" fmla="*/ 2106007 h 2291545"/>
              <a:gd name="connsiteX3" fmla="*/ 9089053 w 9091325"/>
              <a:gd name="connsiteY3" fmla="*/ 306287 h 2291545"/>
              <a:gd name="connsiteX4" fmla="*/ 9083528 w 9091325"/>
              <a:gd name="connsiteY4" fmla="*/ 2130788 h 2291545"/>
              <a:gd name="connsiteX5" fmla="*/ 9014363 w 9091325"/>
              <a:gd name="connsiteY5" fmla="*/ 2199953 h 2291545"/>
              <a:gd name="connsiteX6" fmla="*/ 0 w 9091325"/>
              <a:gd name="connsiteY6" fmla="*/ 2191327 h 2291545"/>
              <a:gd name="connsiteX0" fmla="*/ 57838 w 9091325"/>
              <a:gd name="connsiteY0" fmla="*/ 3380 h 2291348"/>
              <a:gd name="connsiteX1" fmla="*/ 1991803 w 9091325"/>
              <a:gd name="connsiteY1" fmla="*/ 1709692 h 2291348"/>
              <a:gd name="connsiteX2" fmla="*/ 7647913 w 9091325"/>
              <a:gd name="connsiteY2" fmla="*/ 1570789 h 2291348"/>
              <a:gd name="connsiteX3" fmla="*/ 9089053 w 9091325"/>
              <a:gd name="connsiteY3" fmla="*/ 306090 h 2291348"/>
              <a:gd name="connsiteX4" fmla="*/ 9083528 w 9091325"/>
              <a:gd name="connsiteY4" fmla="*/ 2130591 h 2291348"/>
              <a:gd name="connsiteX5" fmla="*/ 9014363 w 9091325"/>
              <a:gd name="connsiteY5" fmla="*/ 2199756 h 2291348"/>
              <a:gd name="connsiteX6" fmla="*/ 0 w 9091325"/>
              <a:gd name="connsiteY6" fmla="*/ 2191130 h 2291348"/>
              <a:gd name="connsiteX0" fmla="*/ 57838 w 9091325"/>
              <a:gd name="connsiteY0" fmla="*/ 6163 h 2294131"/>
              <a:gd name="connsiteX1" fmla="*/ 2854708 w 9091325"/>
              <a:gd name="connsiteY1" fmla="*/ 992628 h 2294131"/>
              <a:gd name="connsiteX2" fmla="*/ 7647913 w 9091325"/>
              <a:gd name="connsiteY2" fmla="*/ 1573572 h 2294131"/>
              <a:gd name="connsiteX3" fmla="*/ 9089053 w 9091325"/>
              <a:gd name="connsiteY3" fmla="*/ 308873 h 2294131"/>
              <a:gd name="connsiteX4" fmla="*/ 9083528 w 9091325"/>
              <a:gd name="connsiteY4" fmla="*/ 2133374 h 2294131"/>
              <a:gd name="connsiteX5" fmla="*/ 9014363 w 9091325"/>
              <a:gd name="connsiteY5" fmla="*/ 2202539 h 2294131"/>
              <a:gd name="connsiteX6" fmla="*/ 0 w 9091325"/>
              <a:gd name="connsiteY6" fmla="*/ 2193913 h 2294131"/>
              <a:gd name="connsiteX0" fmla="*/ 57838 w 9763788"/>
              <a:gd name="connsiteY0" fmla="*/ 6163 h 2202539"/>
              <a:gd name="connsiteX1" fmla="*/ 2854708 w 9763788"/>
              <a:gd name="connsiteY1" fmla="*/ 992628 h 2202539"/>
              <a:gd name="connsiteX2" fmla="*/ 7647913 w 9763788"/>
              <a:gd name="connsiteY2" fmla="*/ 1573572 h 2202539"/>
              <a:gd name="connsiteX3" fmla="*/ 9089053 w 9763788"/>
              <a:gd name="connsiteY3" fmla="*/ 308873 h 2202539"/>
              <a:gd name="connsiteX4" fmla="*/ 9014363 w 9763788"/>
              <a:gd name="connsiteY4" fmla="*/ 2202539 h 2202539"/>
              <a:gd name="connsiteX5" fmla="*/ 0 w 9763788"/>
              <a:gd name="connsiteY5" fmla="*/ 2193913 h 2202539"/>
              <a:gd name="connsiteX0" fmla="*/ 57838 w 9763788"/>
              <a:gd name="connsiteY0" fmla="*/ 6163 h 2202539"/>
              <a:gd name="connsiteX1" fmla="*/ 2854708 w 9763788"/>
              <a:gd name="connsiteY1" fmla="*/ 992628 h 2202539"/>
              <a:gd name="connsiteX2" fmla="*/ 7647913 w 9763788"/>
              <a:gd name="connsiteY2" fmla="*/ 1573572 h 2202539"/>
              <a:gd name="connsiteX3" fmla="*/ 9089053 w 9763788"/>
              <a:gd name="connsiteY3" fmla="*/ 308873 h 2202539"/>
              <a:gd name="connsiteX4" fmla="*/ 9014363 w 9763788"/>
              <a:gd name="connsiteY4" fmla="*/ 2202539 h 2202539"/>
              <a:gd name="connsiteX5" fmla="*/ 0 w 9763788"/>
              <a:gd name="connsiteY5" fmla="*/ 2193913 h 2202539"/>
              <a:gd name="connsiteX0" fmla="*/ 57838 w 9705833"/>
              <a:gd name="connsiteY0" fmla="*/ 6163 h 2202539"/>
              <a:gd name="connsiteX1" fmla="*/ 2854708 w 9705833"/>
              <a:gd name="connsiteY1" fmla="*/ 992628 h 2202539"/>
              <a:gd name="connsiteX2" fmla="*/ 7647913 w 9705833"/>
              <a:gd name="connsiteY2" fmla="*/ 1573572 h 2202539"/>
              <a:gd name="connsiteX3" fmla="*/ 9089053 w 9705833"/>
              <a:gd name="connsiteY3" fmla="*/ 308873 h 2202539"/>
              <a:gd name="connsiteX4" fmla="*/ 9014363 w 9705833"/>
              <a:gd name="connsiteY4" fmla="*/ 2202539 h 2202539"/>
              <a:gd name="connsiteX5" fmla="*/ 0 w 9705833"/>
              <a:gd name="connsiteY5" fmla="*/ 2193913 h 2202539"/>
              <a:gd name="connsiteX0" fmla="*/ 57838 w 9954461"/>
              <a:gd name="connsiteY0" fmla="*/ 6163 h 2202539"/>
              <a:gd name="connsiteX1" fmla="*/ 2854708 w 9954461"/>
              <a:gd name="connsiteY1" fmla="*/ 992628 h 2202539"/>
              <a:gd name="connsiteX2" fmla="*/ 7647913 w 9954461"/>
              <a:gd name="connsiteY2" fmla="*/ 1573572 h 2202539"/>
              <a:gd name="connsiteX3" fmla="*/ 9089053 w 9954461"/>
              <a:gd name="connsiteY3" fmla="*/ 308873 h 2202539"/>
              <a:gd name="connsiteX4" fmla="*/ 9684297 w 9954461"/>
              <a:gd name="connsiteY4" fmla="*/ 1586313 h 2202539"/>
              <a:gd name="connsiteX5" fmla="*/ 9014363 w 9954461"/>
              <a:gd name="connsiteY5" fmla="*/ 2202539 h 2202539"/>
              <a:gd name="connsiteX6" fmla="*/ 0 w 9954461"/>
              <a:gd name="connsiteY6" fmla="*/ 2193913 h 2202539"/>
              <a:gd name="connsiteX0" fmla="*/ 57838 w 9740198"/>
              <a:gd name="connsiteY0" fmla="*/ 6163 h 2202539"/>
              <a:gd name="connsiteX1" fmla="*/ 2854708 w 9740198"/>
              <a:gd name="connsiteY1" fmla="*/ 992628 h 2202539"/>
              <a:gd name="connsiteX2" fmla="*/ 7647913 w 9740198"/>
              <a:gd name="connsiteY2" fmla="*/ 1573572 h 2202539"/>
              <a:gd name="connsiteX3" fmla="*/ 9089053 w 9740198"/>
              <a:gd name="connsiteY3" fmla="*/ 308873 h 2202539"/>
              <a:gd name="connsiteX4" fmla="*/ 9057336 w 9740198"/>
              <a:gd name="connsiteY4" fmla="*/ 1536618 h 2202539"/>
              <a:gd name="connsiteX5" fmla="*/ 9014363 w 9740198"/>
              <a:gd name="connsiteY5" fmla="*/ 2202539 h 2202539"/>
              <a:gd name="connsiteX6" fmla="*/ 0 w 9740198"/>
              <a:gd name="connsiteY6" fmla="*/ 2193913 h 2202539"/>
              <a:gd name="connsiteX0" fmla="*/ 57838 w 9754159"/>
              <a:gd name="connsiteY0" fmla="*/ 6163 h 2202539"/>
              <a:gd name="connsiteX1" fmla="*/ 2854708 w 9754159"/>
              <a:gd name="connsiteY1" fmla="*/ 992628 h 2202539"/>
              <a:gd name="connsiteX2" fmla="*/ 7647913 w 9754159"/>
              <a:gd name="connsiteY2" fmla="*/ 1573572 h 2202539"/>
              <a:gd name="connsiteX3" fmla="*/ 9089053 w 9754159"/>
              <a:gd name="connsiteY3" fmla="*/ 308873 h 2202539"/>
              <a:gd name="connsiteX4" fmla="*/ 9057336 w 9754159"/>
              <a:gd name="connsiteY4" fmla="*/ 1536618 h 2202539"/>
              <a:gd name="connsiteX5" fmla="*/ 9096522 w 9754159"/>
              <a:gd name="connsiteY5" fmla="*/ 1993817 h 2202539"/>
              <a:gd name="connsiteX6" fmla="*/ 9014363 w 9754159"/>
              <a:gd name="connsiteY6" fmla="*/ 2202539 h 2202539"/>
              <a:gd name="connsiteX7" fmla="*/ 0 w 9754159"/>
              <a:gd name="connsiteY7" fmla="*/ 2193913 h 2202539"/>
              <a:gd name="connsiteX0" fmla="*/ 57838 w 9693764"/>
              <a:gd name="connsiteY0" fmla="*/ 6163 h 2202539"/>
              <a:gd name="connsiteX1" fmla="*/ 2854708 w 9693764"/>
              <a:gd name="connsiteY1" fmla="*/ 992628 h 2202539"/>
              <a:gd name="connsiteX2" fmla="*/ 7647913 w 9693764"/>
              <a:gd name="connsiteY2" fmla="*/ 1573572 h 2202539"/>
              <a:gd name="connsiteX3" fmla="*/ 9089053 w 9693764"/>
              <a:gd name="connsiteY3" fmla="*/ 308873 h 2202539"/>
              <a:gd name="connsiteX4" fmla="*/ 9057336 w 9693764"/>
              <a:gd name="connsiteY4" fmla="*/ 1536618 h 2202539"/>
              <a:gd name="connsiteX5" fmla="*/ 9014363 w 9693764"/>
              <a:gd name="connsiteY5" fmla="*/ 2202539 h 2202539"/>
              <a:gd name="connsiteX6" fmla="*/ 0 w 9693764"/>
              <a:gd name="connsiteY6" fmla="*/ 2193913 h 2202539"/>
              <a:gd name="connsiteX0" fmla="*/ 57838 w 9581381"/>
              <a:gd name="connsiteY0" fmla="*/ 6163 h 2311869"/>
              <a:gd name="connsiteX1" fmla="*/ 2854708 w 9581381"/>
              <a:gd name="connsiteY1" fmla="*/ 992628 h 2311869"/>
              <a:gd name="connsiteX2" fmla="*/ 7647913 w 9581381"/>
              <a:gd name="connsiteY2" fmla="*/ 1573572 h 2311869"/>
              <a:gd name="connsiteX3" fmla="*/ 9089053 w 9581381"/>
              <a:gd name="connsiteY3" fmla="*/ 308873 h 2311869"/>
              <a:gd name="connsiteX4" fmla="*/ 9057336 w 9581381"/>
              <a:gd name="connsiteY4" fmla="*/ 1536618 h 2311869"/>
              <a:gd name="connsiteX5" fmla="*/ 8857623 w 9581381"/>
              <a:gd name="connsiteY5" fmla="*/ 2311869 h 2311869"/>
              <a:gd name="connsiteX6" fmla="*/ 0 w 9581381"/>
              <a:gd name="connsiteY6" fmla="*/ 2193913 h 2311869"/>
              <a:gd name="connsiteX0" fmla="*/ 57838 w 9581381"/>
              <a:gd name="connsiteY0" fmla="*/ 6163 h 2465097"/>
              <a:gd name="connsiteX1" fmla="*/ 2854708 w 9581381"/>
              <a:gd name="connsiteY1" fmla="*/ 992628 h 2465097"/>
              <a:gd name="connsiteX2" fmla="*/ 7647913 w 9581381"/>
              <a:gd name="connsiteY2" fmla="*/ 1573572 h 2465097"/>
              <a:gd name="connsiteX3" fmla="*/ 9089053 w 9581381"/>
              <a:gd name="connsiteY3" fmla="*/ 308873 h 2465097"/>
              <a:gd name="connsiteX4" fmla="*/ 9057336 w 9581381"/>
              <a:gd name="connsiteY4" fmla="*/ 1536618 h 2465097"/>
              <a:gd name="connsiteX5" fmla="*/ 8857623 w 9581381"/>
              <a:gd name="connsiteY5" fmla="*/ 2311869 h 2465097"/>
              <a:gd name="connsiteX6" fmla="*/ 0 w 9581381"/>
              <a:gd name="connsiteY6" fmla="*/ 2193913 h 2465097"/>
              <a:gd name="connsiteX0" fmla="*/ 57838 w 9188294"/>
              <a:gd name="connsiteY0" fmla="*/ 6163 h 2465097"/>
              <a:gd name="connsiteX1" fmla="*/ 2854708 w 9188294"/>
              <a:gd name="connsiteY1" fmla="*/ 992628 h 2465097"/>
              <a:gd name="connsiteX2" fmla="*/ 7647913 w 9188294"/>
              <a:gd name="connsiteY2" fmla="*/ 1573572 h 2465097"/>
              <a:gd name="connsiteX3" fmla="*/ 9089053 w 9188294"/>
              <a:gd name="connsiteY3" fmla="*/ 308873 h 2465097"/>
              <a:gd name="connsiteX4" fmla="*/ 9057336 w 9188294"/>
              <a:gd name="connsiteY4" fmla="*/ 1536618 h 2465097"/>
              <a:gd name="connsiteX5" fmla="*/ 8857623 w 9188294"/>
              <a:gd name="connsiteY5" fmla="*/ 2311869 h 2465097"/>
              <a:gd name="connsiteX6" fmla="*/ 0 w 9188294"/>
              <a:gd name="connsiteY6" fmla="*/ 2193913 h 2465097"/>
              <a:gd name="connsiteX0" fmla="*/ 57838 w 9188294"/>
              <a:gd name="connsiteY0" fmla="*/ 6163 h 2318597"/>
              <a:gd name="connsiteX1" fmla="*/ 2854708 w 9188294"/>
              <a:gd name="connsiteY1" fmla="*/ 992628 h 2318597"/>
              <a:gd name="connsiteX2" fmla="*/ 7647913 w 9188294"/>
              <a:gd name="connsiteY2" fmla="*/ 1573572 h 2318597"/>
              <a:gd name="connsiteX3" fmla="*/ 9089053 w 9188294"/>
              <a:gd name="connsiteY3" fmla="*/ 308873 h 2318597"/>
              <a:gd name="connsiteX4" fmla="*/ 9057336 w 9188294"/>
              <a:gd name="connsiteY4" fmla="*/ 1536618 h 2318597"/>
              <a:gd name="connsiteX5" fmla="*/ 9103421 w 9188294"/>
              <a:gd name="connsiteY5" fmla="*/ 2109989 h 2318597"/>
              <a:gd name="connsiteX6" fmla="*/ 0 w 9188294"/>
              <a:gd name="connsiteY6" fmla="*/ 2193913 h 2318597"/>
              <a:gd name="connsiteX0" fmla="*/ 57838 w 9188294"/>
              <a:gd name="connsiteY0" fmla="*/ 6163 h 2318597"/>
              <a:gd name="connsiteX1" fmla="*/ 2854708 w 9188294"/>
              <a:gd name="connsiteY1" fmla="*/ 992628 h 2318597"/>
              <a:gd name="connsiteX2" fmla="*/ 7647913 w 9188294"/>
              <a:gd name="connsiteY2" fmla="*/ 1573572 h 2318597"/>
              <a:gd name="connsiteX3" fmla="*/ 9089053 w 9188294"/>
              <a:gd name="connsiteY3" fmla="*/ 308873 h 2318597"/>
              <a:gd name="connsiteX4" fmla="*/ 9057336 w 9188294"/>
              <a:gd name="connsiteY4" fmla="*/ 1536618 h 2318597"/>
              <a:gd name="connsiteX5" fmla="*/ 9103421 w 9188294"/>
              <a:gd name="connsiteY5" fmla="*/ 2109989 h 2318597"/>
              <a:gd name="connsiteX6" fmla="*/ 0 w 9188294"/>
              <a:gd name="connsiteY6" fmla="*/ 2193913 h 2318597"/>
              <a:gd name="connsiteX0" fmla="*/ 57838 w 9188294"/>
              <a:gd name="connsiteY0" fmla="*/ 6163 h 2201471"/>
              <a:gd name="connsiteX1" fmla="*/ 2854708 w 9188294"/>
              <a:gd name="connsiteY1" fmla="*/ 992628 h 2201471"/>
              <a:gd name="connsiteX2" fmla="*/ 7647913 w 9188294"/>
              <a:gd name="connsiteY2" fmla="*/ 1573572 h 2201471"/>
              <a:gd name="connsiteX3" fmla="*/ 9089053 w 9188294"/>
              <a:gd name="connsiteY3" fmla="*/ 308873 h 2201471"/>
              <a:gd name="connsiteX4" fmla="*/ 9057336 w 9188294"/>
              <a:gd name="connsiteY4" fmla="*/ 1536618 h 2201471"/>
              <a:gd name="connsiteX5" fmla="*/ 9103421 w 9188294"/>
              <a:gd name="connsiteY5" fmla="*/ 2109989 h 2201471"/>
              <a:gd name="connsiteX6" fmla="*/ 0 w 9188294"/>
              <a:gd name="connsiteY6" fmla="*/ 2193913 h 2201471"/>
              <a:gd name="connsiteX0" fmla="*/ 57838 w 9188294"/>
              <a:gd name="connsiteY0" fmla="*/ 6163 h 2206961"/>
              <a:gd name="connsiteX1" fmla="*/ 2854708 w 9188294"/>
              <a:gd name="connsiteY1" fmla="*/ 992628 h 2206961"/>
              <a:gd name="connsiteX2" fmla="*/ 7647913 w 9188294"/>
              <a:gd name="connsiteY2" fmla="*/ 1573572 h 2206961"/>
              <a:gd name="connsiteX3" fmla="*/ 9089053 w 9188294"/>
              <a:gd name="connsiteY3" fmla="*/ 308873 h 2206961"/>
              <a:gd name="connsiteX4" fmla="*/ 9057336 w 9188294"/>
              <a:gd name="connsiteY4" fmla="*/ 1536618 h 2206961"/>
              <a:gd name="connsiteX5" fmla="*/ 9103421 w 9188294"/>
              <a:gd name="connsiteY5" fmla="*/ 2109989 h 2206961"/>
              <a:gd name="connsiteX6" fmla="*/ 0 w 9188294"/>
              <a:gd name="connsiteY6" fmla="*/ 2193913 h 2206961"/>
              <a:gd name="connsiteX0" fmla="*/ 57838 w 9188294"/>
              <a:gd name="connsiteY0" fmla="*/ 6163 h 2234144"/>
              <a:gd name="connsiteX1" fmla="*/ 2854708 w 9188294"/>
              <a:gd name="connsiteY1" fmla="*/ 992628 h 2234144"/>
              <a:gd name="connsiteX2" fmla="*/ 7647913 w 9188294"/>
              <a:gd name="connsiteY2" fmla="*/ 1573572 h 2234144"/>
              <a:gd name="connsiteX3" fmla="*/ 9089053 w 9188294"/>
              <a:gd name="connsiteY3" fmla="*/ 308873 h 2234144"/>
              <a:gd name="connsiteX4" fmla="*/ 9057336 w 9188294"/>
              <a:gd name="connsiteY4" fmla="*/ 1536618 h 2234144"/>
              <a:gd name="connsiteX5" fmla="*/ 8986376 w 9188294"/>
              <a:gd name="connsiteY5" fmla="*/ 2193117 h 2234144"/>
              <a:gd name="connsiteX6" fmla="*/ 0 w 9188294"/>
              <a:gd name="connsiteY6" fmla="*/ 2193913 h 2234144"/>
              <a:gd name="connsiteX0" fmla="*/ 57838 w 9188294"/>
              <a:gd name="connsiteY0" fmla="*/ 6163 h 2213076"/>
              <a:gd name="connsiteX1" fmla="*/ 2854708 w 9188294"/>
              <a:gd name="connsiteY1" fmla="*/ 992628 h 2213076"/>
              <a:gd name="connsiteX2" fmla="*/ 7647913 w 9188294"/>
              <a:gd name="connsiteY2" fmla="*/ 1573572 h 2213076"/>
              <a:gd name="connsiteX3" fmla="*/ 9089053 w 9188294"/>
              <a:gd name="connsiteY3" fmla="*/ 308873 h 2213076"/>
              <a:gd name="connsiteX4" fmla="*/ 9057336 w 9188294"/>
              <a:gd name="connsiteY4" fmla="*/ 1536618 h 2213076"/>
              <a:gd name="connsiteX5" fmla="*/ 8986376 w 9188294"/>
              <a:gd name="connsiteY5" fmla="*/ 2193117 h 2213076"/>
              <a:gd name="connsiteX6" fmla="*/ 0 w 9188294"/>
              <a:gd name="connsiteY6" fmla="*/ 2193913 h 2213076"/>
              <a:gd name="connsiteX0" fmla="*/ 57838 w 9188294"/>
              <a:gd name="connsiteY0" fmla="*/ 6163 h 2213076"/>
              <a:gd name="connsiteX1" fmla="*/ 2854708 w 9188294"/>
              <a:gd name="connsiteY1" fmla="*/ 992628 h 2213076"/>
              <a:gd name="connsiteX2" fmla="*/ 7647913 w 9188294"/>
              <a:gd name="connsiteY2" fmla="*/ 1573572 h 2213076"/>
              <a:gd name="connsiteX3" fmla="*/ 9089053 w 9188294"/>
              <a:gd name="connsiteY3" fmla="*/ 308873 h 2213076"/>
              <a:gd name="connsiteX4" fmla="*/ 9057336 w 9188294"/>
              <a:gd name="connsiteY4" fmla="*/ 1536618 h 2213076"/>
              <a:gd name="connsiteX5" fmla="*/ 8986376 w 9188294"/>
              <a:gd name="connsiteY5" fmla="*/ 2193117 h 2213076"/>
              <a:gd name="connsiteX6" fmla="*/ 0 w 9188294"/>
              <a:gd name="connsiteY6" fmla="*/ 2193913 h 2213076"/>
              <a:gd name="connsiteX0" fmla="*/ 57838 w 9188294"/>
              <a:gd name="connsiteY0" fmla="*/ 6163 h 2213076"/>
              <a:gd name="connsiteX1" fmla="*/ 2854708 w 9188294"/>
              <a:gd name="connsiteY1" fmla="*/ 992628 h 2213076"/>
              <a:gd name="connsiteX2" fmla="*/ 7647913 w 9188294"/>
              <a:gd name="connsiteY2" fmla="*/ 1573572 h 2213076"/>
              <a:gd name="connsiteX3" fmla="*/ 9089053 w 9188294"/>
              <a:gd name="connsiteY3" fmla="*/ 308873 h 2213076"/>
              <a:gd name="connsiteX4" fmla="*/ 9057336 w 9188294"/>
              <a:gd name="connsiteY4" fmla="*/ 1536618 h 2213076"/>
              <a:gd name="connsiteX5" fmla="*/ 9056605 w 9188294"/>
              <a:gd name="connsiteY5" fmla="*/ 2193117 h 2213076"/>
              <a:gd name="connsiteX6" fmla="*/ 0 w 9188294"/>
              <a:gd name="connsiteY6" fmla="*/ 2193913 h 2213076"/>
              <a:gd name="connsiteX0" fmla="*/ 57838 w 9188294"/>
              <a:gd name="connsiteY0" fmla="*/ 6163 h 2213076"/>
              <a:gd name="connsiteX1" fmla="*/ 2854708 w 9188294"/>
              <a:gd name="connsiteY1" fmla="*/ 992628 h 2213076"/>
              <a:gd name="connsiteX2" fmla="*/ 7647913 w 9188294"/>
              <a:gd name="connsiteY2" fmla="*/ 1573572 h 2213076"/>
              <a:gd name="connsiteX3" fmla="*/ 9089053 w 9188294"/>
              <a:gd name="connsiteY3" fmla="*/ 308873 h 2213076"/>
              <a:gd name="connsiteX4" fmla="*/ 9057336 w 9188294"/>
              <a:gd name="connsiteY4" fmla="*/ 1536618 h 2213076"/>
              <a:gd name="connsiteX5" fmla="*/ 9056605 w 9188294"/>
              <a:gd name="connsiteY5" fmla="*/ 2193117 h 2213076"/>
              <a:gd name="connsiteX6" fmla="*/ 0 w 9188294"/>
              <a:gd name="connsiteY6" fmla="*/ 2193913 h 2213076"/>
              <a:gd name="connsiteX0" fmla="*/ 57838 w 9188294"/>
              <a:gd name="connsiteY0" fmla="*/ 6163 h 2213076"/>
              <a:gd name="connsiteX1" fmla="*/ 2854708 w 9188294"/>
              <a:gd name="connsiteY1" fmla="*/ 992628 h 2213076"/>
              <a:gd name="connsiteX2" fmla="*/ 7647913 w 9188294"/>
              <a:gd name="connsiteY2" fmla="*/ 1573572 h 2213076"/>
              <a:gd name="connsiteX3" fmla="*/ 9089053 w 9188294"/>
              <a:gd name="connsiteY3" fmla="*/ 308873 h 2213076"/>
              <a:gd name="connsiteX4" fmla="*/ 9057336 w 9188294"/>
              <a:gd name="connsiteY4" fmla="*/ 1536618 h 2213076"/>
              <a:gd name="connsiteX5" fmla="*/ 9056605 w 9188294"/>
              <a:gd name="connsiteY5" fmla="*/ 2193117 h 2213076"/>
              <a:gd name="connsiteX6" fmla="*/ 0 w 9188294"/>
              <a:gd name="connsiteY6" fmla="*/ 2193913 h 2213076"/>
              <a:gd name="connsiteX0" fmla="*/ 0 w 9247502"/>
              <a:gd name="connsiteY0" fmla="*/ 6027 h 2236690"/>
              <a:gd name="connsiteX1" fmla="*/ 2913916 w 9247502"/>
              <a:gd name="connsiteY1" fmla="*/ 1016242 h 2236690"/>
              <a:gd name="connsiteX2" fmla="*/ 7707121 w 9247502"/>
              <a:gd name="connsiteY2" fmla="*/ 1597186 h 2236690"/>
              <a:gd name="connsiteX3" fmla="*/ 9148261 w 9247502"/>
              <a:gd name="connsiteY3" fmla="*/ 332487 h 2236690"/>
              <a:gd name="connsiteX4" fmla="*/ 9116544 w 9247502"/>
              <a:gd name="connsiteY4" fmla="*/ 1560232 h 2236690"/>
              <a:gd name="connsiteX5" fmla="*/ 9115813 w 9247502"/>
              <a:gd name="connsiteY5" fmla="*/ 2216731 h 2236690"/>
              <a:gd name="connsiteX6" fmla="*/ 59208 w 9247502"/>
              <a:gd name="connsiteY6" fmla="*/ 2217527 h 2236690"/>
              <a:gd name="connsiteX0" fmla="*/ 69543 w 9188294"/>
              <a:gd name="connsiteY0" fmla="*/ 5961 h 2248500"/>
              <a:gd name="connsiteX1" fmla="*/ 2854708 w 9188294"/>
              <a:gd name="connsiteY1" fmla="*/ 1028052 h 2248500"/>
              <a:gd name="connsiteX2" fmla="*/ 7647913 w 9188294"/>
              <a:gd name="connsiteY2" fmla="*/ 1608996 h 2248500"/>
              <a:gd name="connsiteX3" fmla="*/ 9089053 w 9188294"/>
              <a:gd name="connsiteY3" fmla="*/ 344297 h 2248500"/>
              <a:gd name="connsiteX4" fmla="*/ 9057336 w 9188294"/>
              <a:gd name="connsiteY4" fmla="*/ 1572042 h 2248500"/>
              <a:gd name="connsiteX5" fmla="*/ 9056605 w 9188294"/>
              <a:gd name="connsiteY5" fmla="*/ 2228541 h 2248500"/>
              <a:gd name="connsiteX6" fmla="*/ 0 w 9188294"/>
              <a:gd name="connsiteY6" fmla="*/ 2229337 h 2248500"/>
              <a:gd name="connsiteX0" fmla="*/ 0 w 9200683"/>
              <a:gd name="connsiteY0" fmla="*/ 5771 h 2283936"/>
              <a:gd name="connsiteX1" fmla="*/ 2867097 w 9200683"/>
              <a:gd name="connsiteY1" fmla="*/ 1063488 h 2283936"/>
              <a:gd name="connsiteX2" fmla="*/ 7660302 w 9200683"/>
              <a:gd name="connsiteY2" fmla="*/ 1644432 h 2283936"/>
              <a:gd name="connsiteX3" fmla="*/ 9101442 w 9200683"/>
              <a:gd name="connsiteY3" fmla="*/ 379733 h 2283936"/>
              <a:gd name="connsiteX4" fmla="*/ 9069725 w 9200683"/>
              <a:gd name="connsiteY4" fmla="*/ 1607478 h 2283936"/>
              <a:gd name="connsiteX5" fmla="*/ 9068994 w 9200683"/>
              <a:gd name="connsiteY5" fmla="*/ 2263977 h 2283936"/>
              <a:gd name="connsiteX6" fmla="*/ 12389 w 9200683"/>
              <a:gd name="connsiteY6" fmla="*/ 2264773 h 2283936"/>
              <a:gd name="connsiteX0" fmla="*/ 0 w 9200683"/>
              <a:gd name="connsiteY0" fmla="*/ 5771 h 2283936"/>
              <a:gd name="connsiteX1" fmla="*/ 2867097 w 9200683"/>
              <a:gd name="connsiteY1" fmla="*/ 1063488 h 2283936"/>
              <a:gd name="connsiteX2" fmla="*/ 7660302 w 9200683"/>
              <a:gd name="connsiteY2" fmla="*/ 1644432 h 2283936"/>
              <a:gd name="connsiteX3" fmla="*/ 9101442 w 9200683"/>
              <a:gd name="connsiteY3" fmla="*/ 379733 h 2283936"/>
              <a:gd name="connsiteX4" fmla="*/ 9069725 w 9200683"/>
              <a:gd name="connsiteY4" fmla="*/ 1607478 h 2283936"/>
              <a:gd name="connsiteX5" fmla="*/ 9068994 w 9200683"/>
              <a:gd name="connsiteY5" fmla="*/ 2263977 h 2283936"/>
              <a:gd name="connsiteX6" fmla="*/ 12389 w 9200683"/>
              <a:gd name="connsiteY6" fmla="*/ 2264773 h 2283936"/>
              <a:gd name="connsiteX0" fmla="*/ 0 w 9104308"/>
              <a:gd name="connsiteY0" fmla="*/ 5771 h 2283936"/>
              <a:gd name="connsiteX1" fmla="*/ 2867097 w 9104308"/>
              <a:gd name="connsiteY1" fmla="*/ 1063488 h 2283936"/>
              <a:gd name="connsiteX2" fmla="*/ 7660302 w 9104308"/>
              <a:gd name="connsiteY2" fmla="*/ 1644432 h 2283936"/>
              <a:gd name="connsiteX3" fmla="*/ 9101442 w 9104308"/>
              <a:gd name="connsiteY3" fmla="*/ 379733 h 2283936"/>
              <a:gd name="connsiteX4" fmla="*/ 9069725 w 9104308"/>
              <a:gd name="connsiteY4" fmla="*/ 1607478 h 2283936"/>
              <a:gd name="connsiteX5" fmla="*/ 9068994 w 9104308"/>
              <a:gd name="connsiteY5" fmla="*/ 2263977 h 2283936"/>
              <a:gd name="connsiteX6" fmla="*/ 12389 w 9104308"/>
              <a:gd name="connsiteY6" fmla="*/ 2264773 h 2283936"/>
              <a:gd name="connsiteX0" fmla="*/ 0 w 9233465"/>
              <a:gd name="connsiteY0" fmla="*/ 5728 h 2283893"/>
              <a:gd name="connsiteX1" fmla="*/ 2867097 w 9233465"/>
              <a:gd name="connsiteY1" fmla="*/ 1063445 h 2283893"/>
              <a:gd name="connsiteX2" fmla="*/ 7216827 w 9233465"/>
              <a:gd name="connsiteY2" fmla="*/ 1600846 h 2283893"/>
              <a:gd name="connsiteX3" fmla="*/ 9101442 w 9233465"/>
              <a:gd name="connsiteY3" fmla="*/ 379690 h 2283893"/>
              <a:gd name="connsiteX4" fmla="*/ 9069725 w 9233465"/>
              <a:gd name="connsiteY4" fmla="*/ 1607435 h 2283893"/>
              <a:gd name="connsiteX5" fmla="*/ 9068994 w 9233465"/>
              <a:gd name="connsiteY5" fmla="*/ 2263934 h 2283893"/>
              <a:gd name="connsiteX6" fmla="*/ 12389 w 9233465"/>
              <a:gd name="connsiteY6" fmla="*/ 2264730 h 2283893"/>
              <a:gd name="connsiteX0" fmla="*/ 0 w 9233465"/>
              <a:gd name="connsiteY0" fmla="*/ 5728 h 2283893"/>
              <a:gd name="connsiteX1" fmla="*/ 2867097 w 9233465"/>
              <a:gd name="connsiteY1" fmla="*/ 1063445 h 2283893"/>
              <a:gd name="connsiteX2" fmla="*/ 7216827 w 9233465"/>
              <a:gd name="connsiteY2" fmla="*/ 1600846 h 2283893"/>
              <a:gd name="connsiteX3" fmla="*/ 9101442 w 9233465"/>
              <a:gd name="connsiteY3" fmla="*/ 379690 h 2283893"/>
              <a:gd name="connsiteX4" fmla="*/ 9069725 w 9233465"/>
              <a:gd name="connsiteY4" fmla="*/ 1607435 h 2283893"/>
              <a:gd name="connsiteX5" fmla="*/ 9068994 w 9233465"/>
              <a:gd name="connsiteY5" fmla="*/ 2263934 h 2283893"/>
              <a:gd name="connsiteX6" fmla="*/ 12389 w 9233465"/>
              <a:gd name="connsiteY6" fmla="*/ 2264730 h 2283893"/>
              <a:gd name="connsiteX0" fmla="*/ 0 w 9153254"/>
              <a:gd name="connsiteY0" fmla="*/ 5728 h 2283893"/>
              <a:gd name="connsiteX1" fmla="*/ 2867097 w 9153254"/>
              <a:gd name="connsiteY1" fmla="*/ 1063445 h 2283893"/>
              <a:gd name="connsiteX2" fmla="*/ 7216827 w 9153254"/>
              <a:gd name="connsiteY2" fmla="*/ 1600846 h 2283893"/>
              <a:gd name="connsiteX3" fmla="*/ 8986997 w 9153254"/>
              <a:gd name="connsiteY3" fmla="*/ 336147 h 2283893"/>
              <a:gd name="connsiteX4" fmla="*/ 9069725 w 9153254"/>
              <a:gd name="connsiteY4" fmla="*/ 1607435 h 2283893"/>
              <a:gd name="connsiteX5" fmla="*/ 9068994 w 9153254"/>
              <a:gd name="connsiteY5" fmla="*/ 2263934 h 2283893"/>
              <a:gd name="connsiteX6" fmla="*/ 12389 w 9153254"/>
              <a:gd name="connsiteY6" fmla="*/ 2264730 h 2283893"/>
              <a:gd name="connsiteX0" fmla="*/ 0 w 9072245"/>
              <a:gd name="connsiteY0" fmla="*/ 5728 h 2283893"/>
              <a:gd name="connsiteX1" fmla="*/ 2867097 w 9072245"/>
              <a:gd name="connsiteY1" fmla="*/ 1063445 h 2283893"/>
              <a:gd name="connsiteX2" fmla="*/ 7216827 w 9072245"/>
              <a:gd name="connsiteY2" fmla="*/ 1600846 h 2283893"/>
              <a:gd name="connsiteX3" fmla="*/ 8986997 w 9072245"/>
              <a:gd name="connsiteY3" fmla="*/ 336147 h 2283893"/>
              <a:gd name="connsiteX4" fmla="*/ 9069725 w 9072245"/>
              <a:gd name="connsiteY4" fmla="*/ 1607435 h 2283893"/>
              <a:gd name="connsiteX5" fmla="*/ 9068994 w 9072245"/>
              <a:gd name="connsiteY5" fmla="*/ 2263934 h 2283893"/>
              <a:gd name="connsiteX6" fmla="*/ 12389 w 9072245"/>
              <a:gd name="connsiteY6" fmla="*/ 2264730 h 2283893"/>
              <a:gd name="connsiteX0" fmla="*/ 0 w 9072245"/>
              <a:gd name="connsiteY0" fmla="*/ 5728 h 2283893"/>
              <a:gd name="connsiteX1" fmla="*/ 2867097 w 9072245"/>
              <a:gd name="connsiteY1" fmla="*/ 1063445 h 2283893"/>
              <a:gd name="connsiteX2" fmla="*/ 7216827 w 9072245"/>
              <a:gd name="connsiteY2" fmla="*/ 1600846 h 2283893"/>
              <a:gd name="connsiteX3" fmla="*/ 9044220 w 9072245"/>
              <a:gd name="connsiteY3" fmla="*/ 321633 h 2283893"/>
              <a:gd name="connsiteX4" fmla="*/ 9069725 w 9072245"/>
              <a:gd name="connsiteY4" fmla="*/ 1607435 h 2283893"/>
              <a:gd name="connsiteX5" fmla="*/ 9068994 w 9072245"/>
              <a:gd name="connsiteY5" fmla="*/ 2263934 h 2283893"/>
              <a:gd name="connsiteX6" fmla="*/ 12389 w 9072245"/>
              <a:gd name="connsiteY6" fmla="*/ 2264730 h 2283893"/>
              <a:gd name="connsiteX0" fmla="*/ 0 w 9074184"/>
              <a:gd name="connsiteY0" fmla="*/ 5728 h 2283893"/>
              <a:gd name="connsiteX1" fmla="*/ 2867097 w 9074184"/>
              <a:gd name="connsiteY1" fmla="*/ 1063445 h 2283893"/>
              <a:gd name="connsiteX2" fmla="*/ 7216827 w 9074184"/>
              <a:gd name="connsiteY2" fmla="*/ 1600846 h 2283893"/>
              <a:gd name="connsiteX3" fmla="*/ 9044220 w 9074184"/>
              <a:gd name="connsiteY3" fmla="*/ 321633 h 2283893"/>
              <a:gd name="connsiteX4" fmla="*/ 9069725 w 9074184"/>
              <a:gd name="connsiteY4" fmla="*/ 1607435 h 2283893"/>
              <a:gd name="connsiteX5" fmla="*/ 9068994 w 9074184"/>
              <a:gd name="connsiteY5" fmla="*/ 2263934 h 2283893"/>
              <a:gd name="connsiteX6" fmla="*/ 12389 w 9074184"/>
              <a:gd name="connsiteY6" fmla="*/ 2264730 h 2283893"/>
              <a:gd name="connsiteX0" fmla="*/ 0 w 9074184"/>
              <a:gd name="connsiteY0" fmla="*/ 6769 h 2284934"/>
              <a:gd name="connsiteX1" fmla="*/ 2910014 w 9074184"/>
              <a:gd name="connsiteY1" fmla="*/ 919343 h 2284934"/>
              <a:gd name="connsiteX2" fmla="*/ 7216827 w 9074184"/>
              <a:gd name="connsiteY2" fmla="*/ 1601887 h 2284934"/>
              <a:gd name="connsiteX3" fmla="*/ 9044220 w 9074184"/>
              <a:gd name="connsiteY3" fmla="*/ 322674 h 2284934"/>
              <a:gd name="connsiteX4" fmla="*/ 9069725 w 9074184"/>
              <a:gd name="connsiteY4" fmla="*/ 1608476 h 2284934"/>
              <a:gd name="connsiteX5" fmla="*/ 9068994 w 9074184"/>
              <a:gd name="connsiteY5" fmla="*/ 2264975 h 2284934"/>
              <a:gd name="connsiteX6" fmla="*/ 12389 w 9074184"/>
              <a:gd name="connsiteY6" fmla="*/ 2265771 h 2284934"/>
              <a:gd name="connsiteX0" fmla="*/ 0 w 9252728"/>
              <a:gd name="connsiteY0" fmla="*/ 6750 h 2284915"/>
              <a:gd name="connsiteX1" fmla="*/ 2910014 w 9252728"/>
              <a:gd name="connsiteY1" fmla="*/ 919324 h 2284915"/>
              <a:gd name="connsiteX2" fmla="*/ 6387099 w 9252728"/>
              <a:gd name="connsiteY2" fmla="*/ 1587354 h 2284915"/>
              <a:gd name="connsiteX3" fmla="*/ 9044220 w 9252728"/>
              <a:gd name="connsiteY3" fmla="*/ 322655 h 2284915"/>
              <a:gd name="connsiteX4" fmla="*/ 9069725 w 9252728"/>
              <a:gd name="connsiteY4" fmla="*/ 1608457 h 2284915"/>
              <a:gd name="connsiteX5" fmla="*/ 9068994 w 9252728"/>
              <a:gd name="connsiteY5" fmla="*/ 2264956 h 2284915"/>
              <a:gd name="connsiteX6" fmla="*/ 12389 w 9252728"/>
              <a:gd name="connsiteY6" fmla="*/ 2265752 h 2284915"/>
              <a:gd name="connsiteX0" fmla="*/ 0 w 9222077"/>
              <a:gd name="connsiteY0" fmla="*/ 6871 h 2285036"/>
              <a:gd name="connsiteX1" fmla="*/ 2910014 w 9222077"/>
              <a:gd name="connsiteY1" fmla="*/ 919445 h 2285036"/>
              <a:gd name="connsiteX2" fmla="*/ 6801964 w 9222077"/>
              <a:gd name="connsiteY2" fmla="*/ 1674560 h 2285036"/>
              <a:gd name="connsiteX3" fmla="*/ 9044220 w 9222077"/>
              <a:gd name="connsiteY3" fmla="*/ 322776 h 2285036"/>
              <a:gd name="connsiteX4" fmla="*/ 9069725 w 9222077"/>
              <a:gd name="connsiteY4" fmla="*/ 1608578 h 2285036"/>
              <a:gd name="connsiteX5" fmla="*/ 9068994 w 9222077"/>
              <a:gd name="connsiteY5" fmla="*/ 2265077 h 2285036"/>
              <a:gd name="connsiteX6" fmla="*/ 12389 w 9222077"/>
              <a:gd name="connsiteY6" fmla="*/ 2265873 h 2285036"/>
              <a:gd name="connsiteX0" fmla="*/ 0 w 9185137"/>
              <a:gd name="connsiteY0" fmla="*/ 7019 h 2285184"/>
              <a:gd name="connsiteX1" fmla="*/ 2910014 w 9185137"/>
              <a:gd name="connsiteY1" fmla="*/ 919593 h 2285184"/>
              <a:gd name="connsiteX2" fmla="*/ 7302662 w 9185137"/>
              <a:gd name="connsiteY2" fmla="*/ 1776308 h 2285184"/>
              <a:gd name="connsiteX3" fmla="*/ 9044220 w 9185137"/>
              <a:gd name="connsiteY3" fmla="*/ 322924 h 2285184"/>
              <a:gd name="connsiteX4" fmla="*/ 9069725 w 9185137"/>
              <a:gd name="connsiteY4" fmla="*/ 1608726 h 2285184"/>
              <a:gd name="connsiteX5" fmla="*/ 9068994 w 9185137"/>
              <a:gd name="connsiteY5" fmla="*/ 2265225 h 2285184"/>
              <a:gd name="connsiteX6" fmla="*/ 12389 w 9185137"/>
              <a:gd name="connsiteY6" fmla="*/ 2266021 h 2285184"/>
              <a:gd name="connsiteX0" fmla="*/ 0 w 9114861"/>
              <a:gd name="connsiteY0" fmla="*/ 7019 h 2285184"/>
              <a:gd name="connsiteX1" fmla="*/ 2910014 w 9114861"/>
              <a:gd name="connsiteY1" fmla="*/ 919593 h 2285184"/>
              <a:gd name="connsiteX2" fmla="*/ 7302662 w 9114861"/>
              <a:gd name="connsiteY2" fmla="*/ 1776308 h 2285184"/>
              <a:gd name="connsiteX3" fmla="*/ 8929775 w 9114861"/>
              <a:gd name="connsiteY3" fmla="*/ 105209 h 2285184"/>
              <a:gd name="connsiteX4" fmla="*/ 9069725 w 9114861"/>
              <a:gd name="connsiteY4" fmla="*/ 1608726 h 2285184"/>
              <a:gd name="connsiteX5" fmla="*/ 9068994 w 9114861"/>
              <a:gd name="connsiteY5" fmla="*/ 2265225 h 2285184"/>
              <a:gd name="connsiteX6" fmla="*/ 12389 w 9114861"/>
              <a:gd name="connsiteY6" fmla="*/ 2266021 h 2285184"/>
              <a:gd name="connsiteX0" fmla="*/ 0 w 9072245"/>
              <a:gd name="connsiteY0" fmla="*/ 7019 h 2285184"/>
              <a:gd name="connsiteX1" fmla="*/ 2910014 w 9072245"/>
              <a:gd name="connsiteY1" fmla="*/ 919593 h 2285184"/>
              <a:gd name="connsiteX2" fmla="*/ 7302662 w 9072245"/>
              <a:gd name="connsiteY2" fmla="*/ 1776308 h 2285184"/>
              <a:gd name="connsiteX3" fmla="*/ 8929775 w 9072245"/>
              <a:gd name="connsiteY3" fmla="*/ 105209 h 2285184"/>
              <a:gd name="connsiteX4" fmla="*/ 9069725 w 9072245"/>
              <a:gd name="connsiteY4" fmla="*/ 1608726 h 2285184"/>
              <a:gd name="connsiteX5" fmla="*/ 9068994 w 9072245"/>
              <a:gd name="connsiteY5" fmla="*/ 2265225 h 2285184"/>
              <a:gd name="connsiteX6" fmla="*/ 12389 w 9072245"/>
              <a:gd name="connsiteY6" fmla="*/ 2266021 h 2285184"/>
              <a:gd name="connsiteX0" fmla="*/ 0 w 9072511"/>
              <a:gd name="connsiteY0" fmla="*/ 19857 h 2298022"/>
              <a:gd name="connsiteX1" fmla="*/ 2910014 w 9072511"/>
              <a:gd name="connsiteY1" fmla="*/ 932431 h 2298022"/>
              <a:gd name="connsiteX2" fmla="*/ 7302662 w 9072511"/>
              <a:gd name="connsiteY2" fmla="*/ 1789146 h 2298022"/>
              <a:gd name="connsiteX3" fmla="*/ 8986997 w 9072511"/>
              <a:gd name="connsiteY3" fmla="*/ 30961 h 2298022"/>
              <a:gd name="connsiteX4" fmla="*/ 9069725 w 9072511"/>
              <a:gd name="connsiteY4" fmla="*/ 1621564 h 2298022"/>
              <a:gd name="connsiteX5" fmla="*/ 9068994 w 9072511"/>
              <a:gd name="connsiteY5" fmla="*/ 2278063 h 2298022"/>
              <a:gd name="connsiteX6" fmla="*/ 12389 w 9072511"/>
              <a:gd name="connsiteY6" fmla="*/ 2278859 h 2298022"/>
              <a:gd name="connsiteX0" fmla="*/ 0 w 9086253"/>
              <a:gd name="connsiteY0" fmla="*/ 62874 h 2341039"/>
              <a:gd name="connsiteX1" fmla="*/ 2910014 w 9086253"/>
              <a:gd name="connsiteY1" fmla="*/ 975448 h 2341039"/>
              <a:gd name="connsiteX2" fmla="*/ 7302662 w 9086253"/>
              <a:gd name="connsiteY2" fmla="*/ 1832163 h 2341039"/>
              <a:gd name="connsiteX3" fmla="*/ 9044220 w 9086253"/>
              <a:gd name="connsiteY3" fmla="*/ 30435 h 2341039"/>
              <a:gd name="connsiteX4" fmla="*/ 9069725 w 9086253"/>
              <a:gd name="connsiteY4" fmla="*/ 1664581 h 2341039"/>
              <a:gd name="connsiteX5" fmla="*/ 9068994 w 9086253"/>
              <a:gd name="connsiteY5" fmla="*/ 2321080 h 2341039"/>
              <a:gd name="connsiteX6" fmla="*/ 12389 w 9086253"/>
              <a:gd name="connsiteY6" fmla="*/ 2321876 h 2341039"/>
              <a:gd name="connsiteX0" fmla="*/ 0 w 9072245"/>
              <a:gd name="connsiteY0" fmla="*/ 62964 h 2341129"/>
              <a:gd name="connsiteX1" fmla="*/ 2910014 w 9072245"/>
              <a:gd name="connsiteY1" fmla="*/ 975538 h 2341129"/>
              <a:gd name="connsiteX2" fmla="*/ 7302662 w 9072245"/>
              <a:gd name="connsiteY2" fmla="*/ 1832253 h 2341129"/>
              <a:gd name="connsiteX3" fmla="*/ 9044220 w 9072245"/>
              <a:gd name="connsiteY3" fmla="*/ 30525 h 2341129"/>
              <a:gd name="connsiteX4" fmla="*/ 9069725 w 9072245"/>
              <a:gd name="connsiteY4" fmla="*/ 1664671 h 2341129"/>
              <a:gd name="connsiteX5" fmla="*/ 9068994 w 9072245"/>
              <a:gd name="connsiteY5" fmla="*/ 2321170 h 2341129"/>
              <a:gd name="connsiteX6" fmla="*/ 12389 w 9072245"/>
              <a:gd name="connsiteY6" fmla="*/ 2321966 h 2341129"/>
              <a:gd name="connsiteX0" fmla="*/ 0 w 9072742"/>
              <a:gd name="connsiteY0" fmla="*/ 63073 h 2341238"/>
              <a:gd name="connsiteX1" fmla="*/ 2910014 w 9072742"/>
              <a:gd name="connsiteY1" fmla="*/ 975647 h 2341238"/>
              <a:gd name="connsiteX2" fmla="*/ 7302662 w 9072742"/>
              <a:gd name="connsiteY2" fmla="*/ 1832362 h 2341238"/>
              <a:gd name="connsiteX3" fmla="*/ 9044220 w 9072742"/>
              <a:gd name="connsiteY3" fmla="*/ 30634 h 2341238"/>
              <a:gd name="connsiteX4" fmla="*/ 9069725 w 9072742"/>
              <a:gd name="connsiteY4" fmla="*/ 1664780 h 2341238"/>
              <a:gd name="connsiteX5" fmla="*/ 9068994 w 9072742"/>
              <a:gd name="connsiteY5" fmla="*/ 2321279 h 2341238"/>
              <a:gd name="connsiteX6" fmla="*/ 12389 w 9072742"/>
              <a:gd name="connsiteY6" fmla="*/ 2322075 h 2341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72742" h="2341238">
                <a:moveTo>
                  <a:pt x="0" y="63073"/>
                </a:moveTo>
                <a:cubicBezTo>
                  <a:pt x="332849" y="-21529"/>
                  <a:pt x="1692904" y="680766"/>
                  <a:pt x="2910014" y="975647"/>
                </a:cubicBezTo>
                <a:cubicBezTo>
                  <a:pt x="4127124" y="1270528"/>
                  <a:pt x="6280294" y="1989864"/>
                  <a:pt x="7302662" y="1832362"/>
                </a:cubicBezTo>
                <a:cubicBezTo>
                  <a:pt x="8325030" y="1674860"/>
                  <a:pt x="9040733" y="-265178"/>
                  <a:pt x="9044220" y="30634"/>
                </a:cubicBezTo>
                <a:cubicBezTo>
                  <a:pt x="9052617" y="742933"/>
                  <a:pt x="9082173" y="1349169"/>
                  <a:pt x="9069725" y="1664780"/>
                </a:cubicBezTo>
                <a:cubicBezTo>
                  <a:pt x="9057277" y="1980391"/>
                  <a:pt x="9080361" y="1475459"/>
                  <a:pt x="9068994" y="2321279"/>
                </a:cubicBezTo>
                <a:cubicBezTo>
                  <a:pt x="8536258" y="2329331"/>
                  <a:pt x="2964930" y="2361394"/>
                  <a:pt x="12389" y="2322075"/>
                </a:cubicBez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prstClr val="black"/>
                </a:solidFill>
              </a:ln>
              <a:solidFill>
                <a:prstClr val="white"/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992" y="116633"/>
            <a:ext cx="2380104" cy="3589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444" y="0"/>
            <a:ext cx="3372581" cy="17785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391199" flipH="1" flipV="1">
            <a:off x="7394747" y="-22721"/>
            <a:ext cx="2802463" cy="15940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6593" y="2132856"/>
            <a:ext cx="7800867" cy="3785652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ln w="3175"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Проект:</a:t>
            </a:r>
          </a:p>
          <a:p>
            <a:pPr algn="ctr"/>
            <a:r>
              <a:rPr lang="ru-RU" sz="6000" b="1" i="1" dirty="0" smtClean="0">
                <a:ln w="3175"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«Окна Победы-</a:t>
            </a:r>
          </a:p>
          <a:p>
            <a:pPr algn="ctr"/>
            <a:r>
              <a:rPr lang="ru-RU" sz="6000" b="1" i="1" dirty="0" smtClean="0">
                <a:ln w="3175"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9 МАЯ»</a:t>
            </a:r>
          </a:p>
          <a:p>
            <a:pPr algn="ctr"/>
            <a:endParaRPr lang="ru-RU" sz="6000" b="1" i="1" dirty="0">
              <a:ln w="3175">
                <a:solidFill>
                  <a:schemeClr val="tx1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041311">
            <a:off x="-215045" y="5736676"/>
            <a:ext cx="2103455" cy="11964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34138" y="5102497"/>
            <a:ext cx="63392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Подготовили : воспитатель -Степанова Ольга  Юрьевна, родители и воспитанники МАДОУ «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Кугесьский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«Крепыш» Чебоксарского района Чувашской Республики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п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Кугеси,  2020 г.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2611" y="1124744"/>
            <a:ext cx="7644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Республиканский конкурс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«Лучшая методическая разработка «Воспитываем патриотов»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Посвящается 75-летию Победы в Великой Отечественной войне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59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1412776"/>
            <a:ext cx="7252388" cy="12961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 этап: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2420888"/>
            <a:ext cx="6934200" cy="1872208"/>
          </a:xfrm>
        </p:spPr>
        <p:txBody>
          <a:bodyPr/>
          <a:lstStyle/>
          <a:p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вместе с детьми вооружившись красками и 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кисточками и нарисовали на окнах рисунки, чтобы с улицы были видны.</a:t>
            </a:r>
          </a:p>
        </p:txBody>
      </p:sp>
    </p:spTree>
    <p:extLst>
      <p:ext uri="{BB962C8B-B14F-4D97-AF65-F5344CB8AC3E}">
        <p14:creationId xmlns:p14="http://schemas.microsoft.com/office/powerpoint/2010/main" val="3373719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179" y="1412777"/>
            <a:ext cx="3589133" cy="4713387"/>
          </a:xfrm>
        </p:spPr>
        <p:txBody>
          <a:bodyPr/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Настоящих патриотов не воспитывают. Их растит старшее поколение своим примером отношения к Родине, к её истории, к её настоящему и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будущему.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035" y="1052737"/>
            <a:ext cx="4446494" cy="571626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96678" y="6275110"/>
            <a:ext cx="1521000" cy="73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519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 память – верьте, люди-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Всей Земле нужна.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мы войну забудем,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Вновь придет война!</a:t>
            </a:r>
          </a:p>
          <a:p>
            <a:pPr marL="0" indent="0">
              <a:buNone/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Р.Рождественский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1009" y="620688"/>
            <a:ext cx="4602511" cy="613207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96678" y="6275110"/>
            <a:ext cx="1521000" cy="73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49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будем помнить ветеранов,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не забудем никогда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Их жертвы, подвиги и раны,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Победу! Помни вся страна!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017" y="809328"/>
            <a:ext cx="4524503" cy="594615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6904" y="6059085"/>
            <a:ext cx="1521000" cy="73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23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3044" y="688635"/>
            <a:ext cx="4333928" cy="605723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68623" y="6249182"/>
            <a:ext cx="1521000" cy="737159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Отцы и деды в полной мере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Прошли суровый путь войны.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Сыны и внуки их примеры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Хранить в сердцах своих должны.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1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А.Ильичев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52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Наши воспитанники стали непосредственными организаторами и участниками проекта «Окна Победы». Проявили ответственность, гордость и по-взрослому серьезное отношение к порученному делу.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100" y="620688"/>
            <a:ext cx="5058429" cy="617078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20888" y="6275109"/>
            <a:ext cx="1521000" cy="73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85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489" y="476672"/>
            <a:ext cx="9439049" cy="63813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6904" y="6275109"/>
            <a:ext cx="1521000" cy="73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385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44" y="476672"/>
            <a:ext cx="9283031" cy="63453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6904" y="6275109"/>
            <a:ext cx="1521000" cy="73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717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596" y="404664"/>
            <a:ext cx="8827104" cy="115212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ПОМНИМ!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ГОРДИМСЯ!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НЕЗАБУДЕМ!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910" y="1600201"/>
            <a:ext cx="6597489" cy="5040603"/>
          </a:xfrm>
        </p:spPr>
      </p:pic>
      <p:sp>
        <p:nvSpPr>
          <p:cNvPr id="5" name="Скругленный прямоугольник 1"/>
          <p:cNvSpPr/>
          <p:nvPr/>
        </p:nvSpPr>
        <p:spPr>
          <a:xfrm>
            <a:off x="-17080" y="6640804"/>
            <a:ext cx="9923081" cy="126231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0133" h="504926">
                <a:moveTo>
                  <a:pt x="19455" y="363980"/>
                </a:moveTo>
                <a:cubicBezTo>
                  <a:pt x="22939" y="69814"/>
                  <a:pt x="967609" y="-189201"/>
                  <a:pt x="2005347" y="188283"/>
                </a:cubicBezTo>
                <a:cubicBezTo>
                  <a:pt x="3043085" y="565767"/>
                  <a:pt x="6748375" y="413966"/>
                  <a:pt x="7938493" y="410980"/>
                </a:cubicBezTo>
                <a:cubicBezTo>
                  <a:pt x="9128611" y="407994"/>
                  <a:pt x="9113790" y="42071"/>
                  <a:pt x="9146055" y="170369"/>
                </a:cubicBezTo>
                <a:cubicBezTo>
                  <a:pt x="9147030" y="495609"/>
                  <a:pt x="9155870" y="380002"/>
                  <a:pt x="9144000" y="435761"/>
                </a:cubicBezTo>
                <a:cubicBezTo>
                  <a:pt x="9132130" y="491521"/>
                  <a:pt x="9113034" y="504926"/>
                  <a:pt x="9074835" y="504926"/>
                </a:cubicBezTo>
                <a:lnTo>
                  <a:pt x="69165" y="504926"/>
                </a:lnTo>
                <a:cubicBezTo>
                  <a:pt x="30966" y="504926"/>
                  <a:pt x="0" y="473960"/>
                  <a:pt x="0" y="435761"/>
                </a:cubicBezTo>
                <a:cubicBezTo>
                  <a:pt x="0" y="346983"/>
                  <a:pt x="15971" y="658146"/>
                  <a:pt x="19455" y="36398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6904" y="6059085"/>
            <a:ext cx="1521000" cy="73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605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"/>
          <p:cNvSpPr/>
          <p:nvPr/>
        </p:nvSpPr>
        <p:spPr>
          <a:xfrm>
            <a:off x="-17080" y="6605537"/>
            <a:ext cx="9923081" cy="126231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0133" h="504926">
                <a:moveTo>
                  <a:pt x="19455" y="363980"/>
                </a:moveTo>
                <a:cubicBezTo>
                  <a:pt x="22939" y="69814"/>
                  <a:pt x="967609" y="-189201"/>
                  <a:pt x="2005347" y="188283"/>
                </a:cubicBezTo>
                <a:cubicBezTo>
                  <a:pt x="3043085" y="565767"/>
                  <a:pt x="6748375" y="413966"/>
                  <a:pt x="7938493" y="410980"/>
                </a:cubicBezTo>
                <a:cubicBezTo>
                  <a:pt x="9128611" y="407994"/>
                  <a:pt x="9113790" y="42071"/>
                  <a:pt x="9146055" y="170369"/>
                </a:cubicBezTo>
                <a:cubicBezTo>
                  <a:pt x="9147030" y="495609"/>
                  <a:pt x="9155870" y="380002"/>
                  <a:pt x="9144000" y="435761"/>
                </a:cubicBezTo>
                <a:cubicBezTo>
                  <a:pt x="9132130" y="491521"/>
                  <a:pt x="9113034" y="504926"/>
                  <a:pt x="9074835" y="504926"/>
                </a:cubicBezTo>
                <a:lnTo>
                  <a:pt x="69165" y="504926"/>
                </a:lnTo>
                <a:cubicBezTo>
                  <a:pt x="30966" y="504926"/>
                  <a:pt x="0" y="473960"/>
                  <a:pt x="0" y="435761"/>
                </a:cubicBezTo>
                <a:cubicBezTo>
                  <a:pt x="0" y="346983"/>
                  <a:pt x="15971" y="658146"/>
                  <a:pt x="19455" y="36398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effectLst/>
            </a:endParaRPr>
          </a:p>
        </p:txBody>
      </p:sp>
      <p:sp>
        <p:nvSpPr>
          <p:cNvPr id="8" name="Скругленный прямоугольник 1"/>
          <p:cNvSpPr/>
          <p:nvPr/>
        </p:nvSpPr>
        <p:spPr>
          <a:xfrm flipV="1">
            <a:off x="-38445" y="0"/>
            <a:ext cx="9984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463" y="69010"/>
            <a:ext cx="1794000" cy="2705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445" y="1"/>
            <a:ext cx="1962919" cy="10351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02748" flipH="1" flipV="1">
            <a:off x="8691629" y="25003"/>
            <a:ext cx="1417017" cy="805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6904" y="6059085"/>
            <a:ext cx="1521000" cy="73715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28575" y="1916833"/>
            <a:ext cx="508875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Итог работы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Оформление « Окно Победы-9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2.Коллективная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с детьми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«Праздничный салют ко дню Великой Победы !».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"/>
          <p:cNvSpPr/>
          <p:nvPr/>
        </p:nvSpPr>
        <p:spPr>
          <a:xfrm>
            <a:off x="-180551" y="6478987"/>
            <a:ext cx="10086552" cy="288741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0133" h="504926">
                <a:moveTo>
                  <a:pt x="19455" y="363980"/>
                </a:moveTo>
                <a:cubicBezTo>
                  <a:pt x="22939" y="69814"/>
                  <a:pt x="967609" y="-189201"/>
                  <a:pt x="2005347" y="188283"/>
                </a:cubicBezTo>
                <a:cubicBezTo>
                  <a:pt x="3043085" y="565767"/>
                  <a:pt x="6748375" y="413966"/>
                  <a:pt x="7938493" y="410980"/>
                </a:cubicBezTo>
                <a:cubicBezTo>
                  <a:pt x="9128611" y="407994"/>
                  <a:pt x="9113790" y="42071"/>
                  <a:pt x="9146055" y="170369"/>
                </a:cubicBezTo>
                <a:cubicBezTo>
                  <a:pt x="9147030" y="495609"/>
                  <a:pt x="9155870" y="380002"/>
                  <a:pt x="9144000" y="435761"/>
                </a:cubicBezTo>
                <a:cubicBezTo>
                  <a:pt x="9132130" y="491521"/>
                  <a:pt x="9113034" y="504926"/>
                  <a:pt x="9074835" y="504926"/>
                </a:cubicBezTo>
                <a:lnTo>
                  <a:pt x="69165" y="504926"/>
                </a:lnTo>
                <a:cubicBezTo>
                  <a:pt x="30966" y="504926"/>
                  <a:pt x="0" y="473960"/>
                  <a:pt x="0" y="435761"/>
                </a:cubicBezTo>
                <a:cubicBezTo>
                  <a:pt x="0" y="346983"/>
                  <a:pt x="15971" y="658146"/>
                  <a:pt x="19455" y="36398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effectLst/>
            </a:endParaRPr>
          </a:p>
        </p:txBody>
      </p:sp>
      <p:sp>
        <p:nvSpPr>
          <p:cNvPr id="8" name="Скругленный прямоугольник 1"/>
          <p:cNvSpPr/>
          <p:nvPr/>
        </p:nvSpPr>
        <p:spPr>
          <a:xfrm flipV="1">
            <a:off x="-38445" y="0"/>
            <a:ext cx="9984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463" y="69010"/>
            <a:ext cx="1794000" cy="2705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445" y="1"/>
            <a:ext cx="1962919" cy="10351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02748" flipH="1" flipV="1">
            <a:off x="8691629" y="25003"/>
            <a:ext cx="1417017" cy="805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67847" y="5867022"/>
            <a:ext cx="1521000" cy="73715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72997" y="1051158"/>
            <a:ext cx="8579454" cy="1889811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Существует общепринятое мнение о том, что процесс воспитания патриотизма необходимо начинать в дошкольном возрасте.</a:t>
            </a: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18541" y="3140968"/>
            <a:ext cx="8581595" cy="2497832"/>
          </a:xfrm>
        </p:spPr>
        <p:txBody>
          <a:bodyPr/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В.А. Сухомлинский писал: «Сердцевина человека - любовь к Отечеству – закладывается в детстве. Упрочение этой сердцевины теснейшим образом связано с чувствами, с эмоциональными переживаниями, ибо ребенок, подросток познает мир не только разумом, но и сердцем. В детстве и отрочестве особенно глубоким и непосредственным является одухотворение сердца добром, нравственной красотой, правдой…».</a:t>
            </a: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46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4601" y="1305342"/>
            <a:ext cx="733281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/>
              <a:t>  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процессе совместной творческой работы по оформлению окон к дню празднования 75–ой годовщины Победы воспитанники в полной мере смогли прочувствовать значимость этого дня в истории нашего народа.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Парящие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голуби и журавли, гвоздики и яркая россыпь салюта, пламя вечного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огня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окнах навсегда запечатлеют в памяти детей этот Великий день.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Подвиг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оставшихся в живых ветеранов и тех, кто отдал свои жизни за Победу, никогда не будет забыт благодарными потомками.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Семейное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праздничное оформление окон к 9 Мая — станет нашей историй,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гордостью и традицией.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79596" y="6131093"/>
            <a:ext cx="1521000" cy="737159"/>
          </a:xfrm>
          <a:prstGeom prst="rect">
            <a:avLst/>
          </a:prstGeom>
        </p:spPr>
      </p:pic>
      <p:sp>
        <p:nvSpPr>
          <p:cNvPr id="6" name="Скругленный прямоугольник 1"/>
          <p:cNvSpPr/>
          <p:nvPr/>
        </p:nvSpPr>
        <p:spPr>
          <a:xfrm>
            <a:off x="-17080" y="6605537"/>
            <a:ext cx="9923081" cy="126231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0133" h="504926">
                <a:moveTo>
                  <a:pt x="19455" y="363980"/>
                </a:moveTo>
                <a:cubicBezTo>
                  <a:pt x="22939" y="69814"/>
                  <a:pt x="967609" y="-189201"/>
                  <a:pt x="2005347" y="188283"/>
                </a:cubicBezTo>
                <a:cubicBezTo>
                  <a:pt x="3043085" y="565767"/>
                  <a:pt x="6748375" y="413966"/>
                  <a:pt x="7938493" y="410980"/>
                </a:cubicBezTo>
                <a:cubicBezTo>
                  <a:pt x="9128611" y="407994"/>
                  <a:pt x="9113790" y="42071"/>
                  <a:pt x="9146055" y="170369"/>
                </a:cubicBezTo>
                <a:cubicBezTo>
                  <a:pt x="9147030" y="495609"/>
                  <a:pt x="9155870" y="380002"/>
                  <a:pt x="9144000" y="435761"/>
                </a:cubicBezTo>
                <a:cubicBezTo>
                  <a:pt x="9132130" y="491521"/>
                  <a:pt x="9113034" y="504926"/>
                  <a:pt x="9074835" y="504926"/>
                </a:cubicBezTo>
                <a:lnTo>
                  <a:pt x="69165" y="504926"/>
                </a:lnTo>
                <a:cubicBezTo>
                  <a:pt x="30966" y="504926"/>
                  <a:pt x="0" y="473960"/>
                  <a:pt x="0" y="435761"/>
                </a:cubicBezTo>
                <a:cubicBezTo>
                  <a:pt x="0" y="346983"/>
                  <a:pt x="15971" y="658146"/>
                  <a:pt x="19455" y="36398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3760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463" y="637756"/>
            <a:ext cx="9439049" cy="61066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0112" y="6203100"/>
            <a:ext cx="1521000" cy="73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869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"/>
          <p:cNvSpPr/>
          <p:nvPr/>
        </p:nvSpPr>
        <p:spPr>
          <a:xfrm>
            <a:off x="-17080" y="6642832"/>
            <a:ext cx="9923081" cy="107584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0133" h="504926">
                <a:moveTo>
                  <a:pt x="19455" y="363980"/>
                </a:moveTo>
                <a:cubicBezTo>
                  <a:pt x="22939" y="69814"/>
                  <a:pt x="967609" y="-189201"/>
                  <a:pt x="2005347" y="188283"/>
                </a:cubicBezTo>
                <a:cubicBezTo>
                  <a:pt x="3043085" y="565767"/>
                  <a:pt x="6748375" y="413966"/>
                  <a:pt x="7938493" y="410980"/>
                </a:cubicBezTo>
                <a:cubicBezTo>
                  <a:pt x="9128611" y="407994"/>
                  <a:pt x="9113790" y="42071"/>
                  <a:pt x="9146055" y="170369"/>
                </a:cubicBezTo>
                <a:cubicBezTo>
                  <a:pt x="9147030" y="495609"/>
                  <a:pt x="9155870" y="380002"/>
                  <a:pt x="9144000" y="435761"/>
                </a:cubicBezTo>
                <a:cubicBezTo>
                  <a:pt x="9132130" y="491521"/>
                  <a:pt x="9113034" y="504926"/>
                  <a:pt x="9074835" y="504926"/>
                </a:cubicBezTo>
                <a:lnTo>
                  <a:pt x="69165" y="504926"/>
                </a:lnTo>
                <a:cubicBezTo>
                  <a:pt x="30966" y="504926"/>
                  <a:pt x="0" y="473960"/>
                  <a:pt x="0" y="435761"/>
                </a:cubicBezTo>
                <a:cubicBezTo>
                  <a:pt x="0" y="346983"/>
                  <a:pt x="15971" y="658146"/>
                  <a:pt x="19455" y="36398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effectLst/>
            </a:endParaRPr>
          </a:p>
        </p:txBody>
      </p:sp>
      <p:sp>
        <p:nvSpPr>
          <p:cNvPr id="8" name="Скругленный прямоугольник 1"/>
          <p:cNvSpPr/>
          <p:nvPr/>
        </p:nvSpPr>
        <p:spPr>
          <a:xfrm flipV="1">
            <a:off x="-38445" y="0"/>
            <a:ext cx="9984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463" y="69010"/>
            <a:ext cx="1794000" cy="2705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445" y="1"/>
            <a:ext cx="1962919" cy="10351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02748" flipH="1" flipV="1">
            <a:off x="8691629" y="25003"/>
            <a:ext cx="1417017" cy="805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9049" y="5891290"/>
            <a:ext cx="1521000" cy="73715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98627" y="1642814"/>
            <a:ext cx="6630737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</a:p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творческий, социально-значимый</a:t>
            </a:r>
          </a:p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краткосрочный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30 апреля 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 май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года</a:t>
            </a: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Участники проекта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2- ой группы раннего возраста, родители и воспитанников, воспитатель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1446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"/>
          <p:cNvSpPr/>
          <p:nvPr/>
        </p:nvSpPr>
        <p:spPr>
          <a:xfrm>
            <a:off x="-17080" y="6605536"/>
            <a:ext cx="9923081" cy="126232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0133" h="504926">
                <a:moveTo>
                  <a:pt x="19455" y="363980"/>
                </a:moveTo>
                <a:cubicBezTo>
                  <a:pt x="22939" y="69814"/>
                  <a:pt x="967609" y="-189201"/>
                  <a:pt x="2005347" y="188283"/>
                </a:cubicBezTo>
                <a:cubicBezTo>
                  <a:pt x="3043085" y="565767"/>
                  <a:pt x="6748375" y="413966"/>
                  <a:pt x="7938493" y="410980"/>
                </a:cubicBezTo>
                <a:cubicBezTo>
                  <a:pt x="9128611" y="407994"/>
                  <a:pt x="9113790" y="42071"/>
                  <a:pt x="9146055" y="170369"/>
                </a:cubicBezTo>
                <a:cubicBezTo>
                  <a:pt x="9147030" y="495609"/>
                  <a:pt x="9155870" y="380002"/>
                  <a:pt x="9144000" y="435761"/>
                </a:cubicBezTo>
                <a:cubicBezTo>
                  <a:pt x="9132130" y="491521"/>
                  <a:pt x="9113034" y="504926"/>
                  <a:pt x="9074835" y="504926"/>
                </a:cubicBezTo>
                <a:lnTo>
                  <a:pt x="69165" y="504926"/>
                </a:lnTo>
                <a:cubicBezTo>
                  <a:pt x="30966" y="504926"/>
                  <a:pt x="0" y="473960"/>
                  <a:pt x="0" y="435761"/>
                </a:cubicBezTo>
                <a:cubicBezTo>
                  <a:pt x="0" y="346983"/>
                  <a:pt x="15971" y="658146"/>
                  <a:pt x="19455" y="36398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effectLst/>
            </a:endParaRPr>
          </a:p>
        </p:txBody>
      </p:sp>
      <p:sp>
        <p:nvSpPr>
          <p:cNvPr id="8" name="Скругленный прямоугольник 1"/>
          <p:cNvSpPr/>
          <p:nvPr/>
        </p:nvSpPr>
        <p:spPr>
          <a:xfrm flipV="1">
            <a:off x="-38445" y="0"/>
            <a:ext cx="9984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463" y="69010"/>
            <a:ext cx="1794000" cy="2705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445" y="1"/>
            <a:ext cx="1962919" cy="10351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02748" flipH="1" flipV="1">
            <a:off x="8691629" y="25003"/>
            <a:ext cx="1417017" cy="805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6904" y="6059085"/>
            <a:ext cx="1521000" cy="7371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43013" y="1772816"/>
            <a:ext cx="8378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Приближаются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дни празднования 75-летия Великой Победы нашего народа над фашистскими захватчиками. К сожалению, в этом году мы не сможем участвовать в праздничных парадах и митингах, наши воспитанники не выступят на концертных площадках станицы. 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Но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находясь дома мы сможем создать ощущение праздника, показать свое единение в бесконечной благодарности воинам и труженикам тыла, ценой жизни которых, был восстановлен мир на Земле. Тысячи окон по всей стране скажут «СПАСИБО!»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мы присоединимся к этой акции!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"/>
          <p:cNvSpPr/>
          <p:nvPr/>
        </p:nvSpPr>
        <p:spPr>
          <a:xfrm>
            <a:off x="-17080" y="6605537"/>
            <a:ext cx="9923081" cy="126231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0133" h="504926">
                <a:moveTo>
                  <a:pt x="19455" y="363980"/>
                </a:moveTo>
                <a:cubicBezTo>
                  <a:pt x="22939" y="69814"/>
                  <a:pt x="967609" y="-189201"/>
                  <a:pt x="2005347" y="188283"/>
                </a:cubicBezTo>
                <a:cubicBezTo>
                  <a:pt x="3043085" y="565767"/>
                  <a:pt x="6748375" y="413966"/>
                  <a:pt x="7938493" y="410980"/>
                </a:cubicBezTo>
                <a:cubicBezTo>
                  <a:pt x="9128611" y="407994"/>
                  <a:pt x="9113790" y="42071"/>
                  <a:pt x="9146055" y="170369"/>
                </a:cubicBezTo>
                <a:cubicBezTo>
                  <a:pt x="9147030" y="495609"/>
                  <a:pt x="9155870" y="380002"/>
                  <a:pt x="9144000" y="435761"/>
                </a:cubicBezTo>
                <a:cubicBezTo>
                  <a:pt x="9132130" y="491521"/>
                  <a:pt x="9113034" y="504926"/>
                  <a:pt x="9074835" y="504926"/>
                </a:cubicBezTo>
                <a:lnTo>
                  <a:pt x="69165" y="504926"/>
                </a:lnTo>
                <a:cubicBezTo>
                  <a:pt x="30966" y="504926"/>
                  <a:pt x="0" y="473960"/>
                  <a:pt x="0" y="435761"/>
                </a:cubicBezTo>
                <a:cubicBezTo>
                  <a:pt x="0" y="346983"/>
                  <a:pt x="15971" y="658146"/>
                  <a:pt x="19455" y="36398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effectLst/>
            </a:endParaRPr>
          </a:p>
        </p:txBody>
      </p:sp>
      <p:sp>
        <p:nvSpPr>
          <p:cNvPr id="8" name="Скругленный прямоугольник 1"/>
          <p:cNvSpPr/>
          <p:nvPr/>
        </p:nvSpPr>
        <p:spPr>
          <a:xfrm flipV="1">
            <a:off x="-38445" y="0"/>
            <a:ext cx="9984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463" y="69010"/>
            <a:ext cx="1794000" cy="2705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445" y="1"/>
            <a:ext cx="1962919" cy="10351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02748" flipH="1" flipV="1">
            <a:off x="8691629" y="25003"/>
            <a:ext cx="1417017" cy="805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6904" y="6059085"/>
            <a:ext cx="1521000" cy="7371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8541" y="1035133"/>
            <a:ext cx="873697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воспитание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нравственных ценностей,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воспитывать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дошкольников в духе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патриотизма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познакомить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детей с праздником «День Победы»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дать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элементарные представления о ВОВ и о ветеранах;</a:t>
            </a:r>
          </a:p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обогащать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словарный запас детей, развивать речь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инициативы и творческих способностей на основе соответствующих дошкольному возрасту видов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укрепление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детско-родительских взаимоотношений посредством совместной творческой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деятельности;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воспитывать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чувство гордости за свою Родину, город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(поселок).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"/>
          <p:cNvSpPr/>
          <p:nvPr/>
        </p:nvSpPr>
        <p:spPr>
          <a:xfrm>
            <a:off x="-17080" y="6605537"/>
            <a:ext cx="9923081" cy="126231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0133" h="504926">
                <a:moveTo>
                  <a:pt x="19455" y="363980"/>
                </a:moveTo>
                <a:cubicBezTo>
                  <a:pt x="22939" y="69814"/>
                  <a:pt x="967609" y="-189201"/>
                  <a:pt x="2005347" y="188283"/>
                </a:cubicBezTo>
                <a:cubicBezTo>
                  <a:pt x="3043085" y="565767"/>
                  <a:pt x="6748375" y="413966"/>
                  <a:pt x="7938493" y="410980"/>
                </a:cubicBezTo>
                <a:cubicBezTo>
                  <a:pt x="9128611" y="407994"/>
                  <a:pt x="9113790" y="42071"/>
                  <a:pt x="9146055" y="170369"/>
                </a:cubicBezTo>
                <a:cubicBezTo>
                  <a:pt x="9147030" y="495609"/>
                  <a:pt x="9155870" y="380002"/>
                  <a:pt x="9144000" y="435761"/>
                </a:cubicBezTo>
                <a:cubicBezTo>
                  <a:pt x="9132130" y="491521"/>
                  <a:pt x="9113034" y="504926"/>
                  <a:pt x="9074835" y="504926"/>
                </a:cubicBezTo>
                <a:lnTo>
                  <a:pt x="69165" y="504926"/>
                </a:lnTo>
                <a:cubicBezTo>
                  <a:pt x="30966" y="504926"/>
                  <a:pt x="0" y="473960"/>
                  <a:pt x="0" y="435761"/>
                </a:cubicBezTo>
                <a:cubicBezTo>
                  <a:pt x="0" y="346983"/>
                  <a:pt x="15971" y="658146"/>
                  <a:pt x="19455" y="36398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effectLst/>
            </a:endParaRPr>
          </a:p>
        </p:txBody>
      </p:sp>
      <p:sp>
        <p:nvSpPr>
          <p:cNvPr id="8" name="Скругленный прямоугольник 1"/>
          <p:cNvSpPr/>
          <p:nvPr/>
        </p:nvSpPr>
        <p:spPr>
          <a:xfrm flipV="1">
            <a:off x="-38445" y="0"/>
            <a:ext cx="9984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463" y="69010"/>
            <a:ext cx="1794000" cy="2705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445" y="1"/>
            <a:ext cx="1962919" cy="10351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02748" flipH="1" flipV="1">
            <a:off x="8691629" y="25003"/>
            <a:ext cx="1417017" cy="805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6904" y="6059085"/>
            <a:ext cx="1521000" cy="73715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24474" y="1484784"/>
            <a:ext cx="755302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развитие, социально-коммуникативное развитие, речевое развитие, художественно-эстетическое развитие, физическое развитие.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Заинтересованность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детей темой «День Победы», проявление их познавательной активности.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самостоятельно проявляют инициативу: рассматривают иллюстрации, участвуют в беседах, проявляют творчество в работе.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удовольствием рисуют, играют.</a:t>
            </a:r>
          </a:p>
        </p:txBody>
      </p:sp>
    </p:spTree>
    <p:extLst>
      <p:ext uri="{BB962C8B-B14F-4D97-AF65-F5344CB8AC3E}">
        <p14:creationId xmlns:p14="http://schemas.microsoft.com/office/powerpoint/2010/main" val="768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"/>
          <p:cNvSpPr/>
          <p:nvPr/>
        </p:nvSpPr>
        <p:spPr>
          <a:xfrm>
            <a:off x="-17080" y="6605537"/>
            <a:ext cx="9923081" cy="126231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0133" h="504926">
                <a:moveTo>
                  <a:pt x="19455" y="363980"/>
                </a:moveTo>
                <a:cubicBezTo>
                  <a:pt x="22939" y="69814"/>
                  <a:pt x="967609" y="-189201"/>
                  <a:pt x="2005347" y="188283"/>
                </a:cubicBezTo>
                <a:cubicBezTo>
                  <a:pt x="3043085" y="565767"/>
                  <a:pt x="6748375" y="413966"/>
                  <a:pt x="7938493" y="410980"/>
                </a:cubicBezTo>
                <a:cubicBezTo>
                  <a:pt x="9128611" y="407994"/>
                  <a:pt x="9113790" y="42071"/>
                  <a:pt x="9146055" y="170369"/>
                </a:cubicBezTo>
                <a:cubicBezTo>
                  <a:pt x="9147030" y="495609"/>
                  <a:pt x="9155870" y="380002"/>
                  <a:pt x="9144000" y="435761"/>
                </a:cubicBezTo>
                <a:cubicBezTo>
                  <a:pt x="9132130" y="491521"/>
                  <a:pt x="9113034" y="504926"/>
                  <a:pt x="9074835" y="504926"/>
                </a:cubicBezTo>
                <a:lnTo>
                  <a:pt x="69165" y="504926"/>
                </a:lnTo>
                <a:cubicBezTo>
                  <a:pt x="30966" y="504926"/>
                  <a:pt x="0" y="473960"/>
                  <a:pt x="0" y="435761"/>
                </a:cubicBezTo>
                <a:cubicBezTo>
                  <a:pt x="0" y="346983"/>
                  <a:pt x="15971" y="658146"/>
                  <a:pt x="19455" y="36398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effectLst/>
            </a:endParaRPr>
          </a:p>
        </p:txBody>
      </p:sp>
      <p:sp>
        <p:nvSpPr>
          <p:cNvPr id="8" name="Скругленный прямоугольник 1"/>
          <p:cNvSpPr/>
          <p:nvPr/>
        </p:nvSpPr>
        <p:spPr>
          <a:xfrm flipV="1">
            <a:off x="-38445" y="0"/>
            <a:ext cx="9984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463" y="69010"/>
            <a:ext cx="1794000" cy="2705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445" y="1"/>
            <a:ext cx="1962919" cy="10351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02748" flipH="1" flipV="1">
            <a:off x="8691629" y="25003"/>
            <a:ext cx="1417017" cy="805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6904" y="6059085"/>
            <a:ext cx="1521000" cy="73715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40773" y="1035134"/>
            <a:ext cx="772469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</a:p>
          <a:p>
            <a:pPr algn="ctr"/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Педагог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ДОУ в онлайн-режиме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провела беседы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родителями о том, что важно именно сейчас не прервать живую нить памяти о героическом подвиге нашего народа.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Предложила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принять семейное участие в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проекте «Окна Победы».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А также  предложила нарисовать «Салют Победы» способом нетрадиционного рисования.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Педагог помогла подобрать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композиционное решение оформления окон.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Разослала 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образцы шаблонов для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вырезания и рисования.</a:t>
            </a:r>
          </a:p>
          <a:p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"/>
          <p:cNvSpPr/>
          <p:nvPr/>
        </p:nvSpPr>
        <p:spPr>
          <a:xfrm>
            <a:off x="-17080" y="6605537"/>
            <a:ext cx="9923081" cy="126231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  <a:gd name="connsiteX0" fmla="*/ 19455 w 9150133"/>
              <a:gd name="connsiteY0" fmla="*/ 363980 h 504926"/>
              <a:gd name="connsiteX1" fmla="*/ 2005347 w 9150133"/>
              <a:gd name="connsiteY1" fmla="*/ 188283 h 504926"/>
              <a:gd name="connsiteX2" fmla="*/ 7938493 w 9150133"/>
              <a:gd name="connsiteY2" fmla="*/ 410980 h 504926"/>
              <a:gd name="connsiteX3" fmla="*/ 9146055 w 9150133"/>
              <a:gd name="connsiteY3" fmla="*/ 170369 h 504926"/>
              <a:gd name="connsiteX4" fmla="*/ 9144000 w 9150133"/>
              <a:gd name="connsiteY4" fmla="*/ 435761 h 504926"/>
              <a:gd name="connsiteX5" fmla="*/ 9074835 w 9150133"/>
              <a:gd name="connsiteY5" fmla="*/ 504926 h 504926"/>
              <a:gd name="connsiteX6" fmla="*/ 69165 w 9150133"/>
              <a:gd name="connsiteY6" fmla="*/ 504926 h 504926"/>
              <a:gd name="connsiteX7" fmla="*/ 0 w 9150133"/>
              <a:gd name="connsiteY7" fmla="*/ 435761 h 504926"/>
              <a:gd name="connsiteX8" fmla="*/ 19455 w 9150133"/>
              <a:gd name="connsiteY8" fmla="*/ 363980 h 5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0133" h="504926">
                <a:moveTo>
                  <a:pt x="19455" y="363980"/>
                </a:moveTo>
                <a:cubicBezTo>
                  <a:pt x="22939" y="69814"/>
                  <a:pt x="967609" y="-189201"/>
                  <a:pt x="2005347" y="188283"/>
                </a:cubicBezTo>
                <a:cubicBezTo>
                  <a:pt x="3043085" y="565767"/>
                  <a:pt x="6748375" y="413966"/>
                  <a:pt x="7938493" y="410980"/>
                </a:cubicBezTo>
                <a:cubicBezTo>
                  <a:pt x="9128611" y="407994"/>
                  <a:pt x="9113790" y="42071"/>
                  <a:pt x="9146055" y="170369"/>
                </a:cubicBezTo>
                <a:cubicBezTo>
                  <a:pt x="9147030" y="495609"/>
                  <a:pt x="9155870" y="380002"/>
                  <a:pt x="9144000" y="435761"/>
                </a:cubicBezTo>
                <a:cubicBezTo>
                  <a:pt x="9132130" y="491521"/>
                  <a:pt x="9113034" y="504926"/>
                  <a:pt x="9074835" y="504926"/>
                </a:cubicBezTo>
                <a:lnTo>
                  <a:pt x="69165" y="504926"/>
                </a:lnTo>
                <a:cubicBezTo>
                  <a:pt x="30966" y="504926"/>
                  <a:pt x="0" y="473960"/>
                  <a:pt x="0" y="435761"/>
                </a:cubicBezTo>
                <a:cubicBezTo>
                  <a:pt x="0" y="346983"/>
                  <a:pt x="15971" y="658146"/>
                  <a:pt x="19455" y="36398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rgbClr val="FFCE33"/>
                </a:solidFill>
              </a:ln>
              <a:effectLst/>
            </a:endParaRPr>
          </a:p>
        </p:txBody>
      </p:sp>
      <p:sp>
        <p:nvSpPr>
          <p:cNvPr id="8" name="Скругленный прямоугольник 1"/>
          <p:cNvSpPr/>
          <p:nvPr/>
        </p:nvSpPr>
        <p:spPr>
          <a:xfrm flipV="1">
            <a:off x="-38445" y="0"/>
            <a:ext cx="9984000" cy="1197188"/>
          </a:xfrm>
          <a:custGeom>
            <a:avLst/>
            <a:gdLst>
              <a:gd name="connsiteX0" fmla="*/ 0 w 9144000"/>
              <a:gd name="connsiteY0" fmla="*/ 69165 h 404664"/>
              <a:gd name="connsiteX1" fmla="*/ 69165 w 9144000"/>
              <a:gd name="connsiteY1" fmla="*/ 0 h 404664"/>
              <a:gd name="connsiteX2" fmla="*/ 9074835 w 9144000"/>
              <a:gd name="connsiteY2" fmla="*/ 0 h 404664"/>
              <a:gd name="connsiteX3" fmla="*/ 9144000 w 9144000"/>
              <a:gd name="connsiteY3" fmla="*/ 69165 h 404664"/>
              <a:gd name="connsiteX4" fmla="*/ 9144000 w 9144000"/>
              <a:gd name="connsiteY4" fmla="*/ 335499 h 404664"/>
              <a:gd name="connsiteX5" fmla="*/ 9074835 w 9144000"/>
              <a:gd name="connsiteY5" fmla="*/ 404664 h 404664"/>
              <a:gd name="connsiteX6" fmla="*/ 69165 w 9144000"/>
              <a:gd name="connsiteY6" fmla="*/ 404664 h 404664"/>
              <a:gd name="connsiteX7" fmla="*/ 0 w 9144000"/>
              <a:gd name="connsiteY7" fmla="*/ 335499 h 404664"/>
              <a:gd name="connsiteX8" fmla="*/ 0 w 9144000"/>
              <a:gd name="connsiteY8" fmla="*/ 69165 h 404664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326617 h 662116"/>
              <a:gd name="connsiteX1" fmla="*/ 1995619 w 9144000"/>
              <a:gd name="connsiteY1" fmla="*/ 0 h 662116"/>
              <a:gd name="connsiteX2" fmla="*/ 9074835 w 9144000"/>
              <a:gd name="connsiteY2" fmla="*/ 257452 h 662116"/>
              <a:gd name="connsiteX3" fmla="*/ 9144000 w 9144000"/>
              <a:gd name="connsiteY3" fmla="*/ 326617 h 662116"/>
              <a:gd name="connsiteX4" fmla="*/ 9144000 w 9144000"/>
              <a:gd name="connsiteY4" fmla="*/ 592951 h 662116"/>
              <a:gd name="connsiteX5" fmla="*/ 9074835 w 9144000"/>
              <a:gd name="connsiteY5" fmla="*/ 662116 h 662116"/>
              <a:gd name="connsiteX6" fmla="*/ 69165 w 9144000"/>
              <a:gd name="connsiteY6" fmla="*/ 662116 h 662116"/>
              <a:gd name="connsiteX7" fmla="*/ 0 w 9144000"/>
              <a:gd name="connsiteY7" fmla="*/ 592951 h 662116"/>
              <a:gd name="connsiteX8" fmla="*/ 0 w 9144000"/>
              <a:gd name="connsiteY8" fmla="*/ 326617 h 662116"/>
              <a:gd name="connsiteX0" fmla="*/ 0 w 9144000"/>
              <a:gd name="connsiteY0" fmla="*/ 645854 h 981353"/>
              <a:gd name="connsiteX1" fmla="*/ 1995619 w 9144000"/>
              <a:gd name="connsiteY1" fmla="*/ 319237 h 981353"/>
              <a:gd name="connsiteX2" fmla="*/ 9074835 w 9144000"/>
              <a:gd name="connsiteY2" fmla="*/ 576689 h 981353"/>
              <a:gd name="connsiteX3" fmla="*/ 9144000 w 9144000"/>
              <a:gd name="connsiteY3" fmla="*/ 645854 h 981353"/>
              <a:gd name="connsiteX4" fmla="*/ 9144000 w 9144000"/>
              <a:gd name="connsiteY4" fmla="*/ 912188 h 981353"/>
              <a:gd name="connsiteX5" fmla="*/ 9074835 w 9144000"/>
              <a:gd name="connsiteY5" fmla="*/ 981353 h 981353"/>
              <a:gd name="connsiteX6" fmla="*/ 69165 w 9144000"/>
              <a:gd name="connsiteY6" fmla="*/ 981353 h 981353"/>
              <a:gd name="connsiteX7" fmla="*/ 0 w 9144000"/>
              <a:gd name="connsiteY7" fmla="*/ 912188 h 981353"/>
              <a:gd name="connsiteX8" fmla="*/ 0 w 9144000"/>
              <a:gd name="connsiteY8" fmla="*/ 645854 h 981353"/>
              <a:gd name="connsiteX0" fmla="*/ 0 w 9144000"/>
              <a:gd name="connsiteY0" fmla="*/ 479952 h 815451"/>
              <a:gd name="connsiteX1" fmla="*/ 1995619 w 9144000"/>
              <a:gd name="connsiteY1" fmla="*/ 153335 h 815451"/>
              <a:gd name="connsiteX2" fmla="*/ 9074835 w 9144000"/>
              <a:gd name="connsiteY2" fmla="*/ 410787 h 815451"/>
              <a:gd name="connsiteX3" fmla="*/ 9144000 w 9144000"/>
              <a:gd name="connsiteY3" fmla="*/ 479952 h 815451"/>
              <a:gd name="connsiteX4" fmla="*/ 9144000 w 9144000"/>
              <a:gd name="connsiteY4" fmla="*/ 746286 h 815451"/>
              <a:gd name="connsiteX5" fmla="*/ 9074835 w 9144000"/>
              <a:gd name="connsiteY5" fmla="*/ 815451 h 815451"/>
              <a:gd name="connsiteX6" fmla="*/ 69165 w 9144000"/>
              <a:gd name="connsiteY6" fmla="*/ 815451 h 815451"/>
              <a:gd name="connsiteX7" fmla="*/ 0 w 9144000"/>
              <a:gd name="connsiteY7" fmla="*/ 746286 h 815451"/>
              <a:gd name="connsiteX8" fmla="*/ 0 w 9144000"/>
              <a:gd name="connsiteY8" fmla="*/ 479952 h 815451"/>
              <a:gd name="connsiteX0" fmla="*/ 0 w 9144000"/>
              <a:gd name="connsiteY0" fmla="*/ 329804 h 665303"/>
              <a:gd name="connsiteX1" fmla="*/ 1995619 w 9144000"/>
              <a:gd name="connsiteY1" fmla="*/ 3187 h 665303"/>
              <a:gd name="connsiteX2" fmla="*/ 7441344 w 9144000"/>
              <a:gd name="connsiteY2" fmla="*/ 562479 h 665303"/>
              <a:gd name="connsiteX3" fmla="*/ 9144000 w 9144000"/>
              <a:gd name="connsiteY3" fmla="*/ 329804 h 665303"/>
              <a:gd name="connsiteX4" fmla="*/ 9144000 w 9144000"/>
              <a:gd name="connsiteY4" fmla="*/ 596138 h 665303"/>
              <a:gd name="connsiteX5" fmla="*/ 9074835 w 9144000"/>
              <a:gd name="connsiteY5" fmla="*/ 665303 h 665303"/>
              <a:gd name="connsiteX6" fmla="*/ 69165 w 9144000"/>
              <a:gd name="connsiteY6" fmla="*/ 665303 h 665303"/>
              <a:gd name="connsiteX7" fmla="*/ 0 w 9144000"/>
              <a:gd name="connsiteY7" fmla="*/ 596138 h 665303"/>
              <a:gd name="connsiteX8" fmla="*/ 0 w 9144000"/>
              <a:gd name="connsiteY8" fmla="*/ 329804 h 665303"/>
              <a:gd name="connsiteX0" fmla="*/ 0 w 9144000"/>
              <a:gd name="connsiteY0" fmla="*/ 331234 h 666733"/>
              <a:gd name="connsiteX1" fmla="*/ 1995619 w 9144000"/>
              <a:gd name="connsiteY1" fmla="*/ 4617 h 666733"/>
              <a:gd name="connsiteX2" fmla="*/ 7450222 w 9144000"/>
              <a:gd name="connsiteY2" fmla="*/ 617175 h 666733"/>
              <a:gd name="connsiteX3" fmla="*/ 9144000 w 9144000"/>
              <a:gd name="connsiteY3" fmla="*/ 331234 h 666733"/>
              <a:gd name="connsiteX4" fmla="*/ 9144000 w 9144000"/>
              <a:gd name="connsiteY4" fmla="*/ 597568 h 666733"/>
              <a:gd name="connsiteX5" fmla="*/ 9074835 w 9144000"/>
              <a:gd name="connsiteY5" fmla="*/ 666733 h 666733"/>
              <a:gd name="connsiteX6" fmla="*/ 69165 w 9144000"/>
              <a:gd name="connsiteY6" fmla="*/ 666733 h 666733"/>
              <a:gd name="connsiteX7" fmla="*/ 0 w 9144000"/>
              <a:gd name="connsiteY7" fmla="*/ 597568 h 666733"/>
              <a:gd name="connsiteX8" fmla="*/ 0 w 9144000"/>
              <a:gd name="connsiteY8" fmla="*/ 331234 h 666733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7450222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3483 h 518982"/>
              <a:gd name="connsiteX1" fmla="*/ 1995619 w 9144000"/>
              <a:gd name="connsiteY1" fmla="*/ 7786 h 518982"/>
              <a:gd name="connsiteX2" fmla="*/ 6899806 w 9144000"/>
              <a:gd name="connsiteY2" fmla="*/ 469424 h 518982"/>
              <a:gd name="connsiteX3" fmla="*/ 9144000 w 9144000"/>
              <a:gd name="connsiteY3" fmla="*/ 183483 h 518982"/>
              <a:gd name="connsiteX4" fmla="*/ 9144000 w 9144000"/>
              <a:gd name="connsiteY4" fmla="*/ 449817 h 518982"/>
              <a:gd name="connsiteX5" fmla="*/ 9074835 w 9144000"/>
              <a:gd name="connsiteY5" fmla="*/ 518982 h 518982"/>
              <a:gd name="connsiteX6" fmla="*/ 69165 w 9144000"/>
              <a:gd name="connsiteY6" fmla="*/ 518982 h 518982"/>
              <a:gd name="connsiteX7" fmla="*/ 0 w 9144000"/>
              <a:gd name="connsiteY7" fmla="*/ 449817 h 518982"/>
              <a:gd name="connsiteX8" fmla="*/ 0 w 9144000"/>
              <a:gd name="connsiteY8" fmla="*/ 183483 h 518982"/>
              <a:gd name="connsiteX0" fmla="*/ 0 w 9144000"/>
              <a:gd name="connsiteY0" fmla="*/ 180207 h 515706"/>
              <a:gd name="connsiteX1" fmla="*/ 1995619 w 9144000"/>
              <a:gd name="connsiteY1" fmla="*/ 4510 h 515706"/>
              <a:gd name="connsiteX2" fmla="*/ 5434991 w 9144000"/>
              <a:gd name="connsiteY2" fmla="*/ 386249 h 515706"/>
              <a:gd name="connsiteX3" fmla="*/ 9144000 w 9144000"/>
              <a:gd name="connsiteY3" fmla="*/ 180207 h 515706"/>
              <a:gd name="connsiteX4" fmla="*/ 9144000 w 9144000"/>
              <a:gd name="connsiteY4" fmla="*/ 446541 h 515706"/>
              <a:gd name="connsiteX5" fmla="*/ 9074835 w 9144000"/>
              <a:gd name="connsiteY5" fmla="*/ 515706 h 515706"/>
              <a:gd name="connsiteX6" fmla="*/ 69165 w 9144000"/>
              <a:gd name="connsiteY6" fmla="*/ 515706 h 515706"/>
              <a:gd name="connsiteX7" fmla="*/ 0 w 9144000"/>
              <a:gd name="connsiteY7" fmla="*/ 446541 h 515706"/>
              <a:gd name="connsiteX8" fmla="*/ 0 w 9144000"/>
              <a:gd name="connsiteY8" fmla="*/ 180207 h 515706"/>
              <a:gd name="connsiteX0" fmla="*/ 0 w 9144000"/>
              <a:gd name="connsiteY0" fmla="*/ 183091 h 518590"/>
              <a:gd name="connsiteX1" fmla="*/ 1995619 w 9144000"/>
              <a:gd name="connsiteY1" fmla="*/ 7394 h 518590"/>
              <a:gd name="connsiteX2" fmla="*/ 8284723 w 9144000"/>
              <a:gd name="connsiteY2" fmla="*/ 460154 h 518590"/>
              <a:gd name="connsiteX3" fmla="*/ 9144000 w 9144000"/>
              <a:gd name="connsiteY3" fmla="*/ 183091 h 518590"/>
              <a:gd name="connsiteX4" fmla="*/ 9144000 w 9144000"/>
              <a:gd name="connsiteY4" fmla="*/ 449425 h 518590"/>
              <a:gd name="connsiteX5" fmla="*/ 9074835 w 9144000"/>
              <a:gd name="connsiteY5" fmla="*/ 518590 h 518590"/>
              <a:gd name="connsiteX6" fmla="*/ 69165 w 9144000"/>
              <a:gd name="connsiteY6" fmla="*/ 518590 h 518590"/>
              <a:gd name="connsiteX7" fmla="*/ 0 w 9144000"/>
              <a:gd name="connsiteY7" fmla="*/ 449425 h 518590"/>
              <a:gd name="connsiteX8" fmla="*/ 0 w 9144000"/>
              <a:gd name="connsiteY8" fmla="*/ 183091 h 518590"/>
              <a:gd name="connsiteX0" fmla="*/ 0 w 9144000"/>
              <a:gd name="connsiteY0" fmla="*/ 182329 h 517828"/>
              <a:gd name="connsiteX1" fmla="*/ 1995619 w 9144000"/>
              <a:gd name="connsiteY1" fmla="*/ 6632 h 517828"/>
              <a:gd name="connsiteX2" fmla="*/ 7840839 w 9144000"/>
              <a:gd name="connsiteY2" fmla="*/ 441637 h 517828"/>
              <a:gd name="connsiteX3" fmla="*/ 9144000 w 9144000"/>
              <a:gd name="connsiteY3" fmla="*/ 182329 h 517828"/>
              <a:gd name="connsiteX4" fmla="*/ 9144000 w 9144000"/>
              <a:gd name="connsiteY4" fmla="*/ 448663 h 517828"/>
              <a:gd name="connsiteX5" fmla="*/ 9074835 w 9144000"/>
              <a:gd name="connsiteY5" fmla="*/ 517828 h 517828"/>
              <a:gd name="connsiteX6" fmla="*/ 69165 w 9144000"/>
              <a:gd name="connsiteY6" fmla="*/ 517828 h 517828"/>
              <a:gd name="connsiteX7" fmla="*/ 0 w 9144000"/>
              <a:gd name="connsiteY7" fmla="*/ 448663 h 517828"/>
              <a:gd name="connsiteX8" fmla="*/ 0 w 9144000"/>
              <a:gd name="connsiteY8" fmla="*/ 182329 h 517828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144000"/>
              <a:gd name="connsiteY0" fmla="*/ 181593 h 517092"/>
              <a:gd name="connsiteX1" fmla="*/ 1995619 w 9144000"/>
              <a:gd name="connsiteY1" fmla="*/ 5896 h 517092"/>
              <a:gd name="connsiteX2" fmla="*/ 7938493 w 9144000"/>
              <a:gd name="connsiteY2" fmla="*/ 423146 h 517092"/>
              <a:gd name="connsiteX3" fmla="*/ 9144000 w 9144000"/>
              <a:gd name="connsiteY3" fmla="*/ 181593 h 517092"/>
              <a:gd name="connsiteX4" fmla="*/ 9144000 w 9144000"/>
              <a:gd name="connsiteY4" fmla="*/ 447927 h 517092"/>
              <a:gd name="connsiteX5" fmla="*/ 9074835 w 9144000"/>
              <a:gd name="connsiteY5" fmla="*/ 517092 h 517092"/>
              <a:gd name="connsiteX6" fmla="*/ 69165 w 9144000"/>
              <a:gd name="connsiteY6" fmla="*/ 517092 h 517092"/>
              <a:gd name="connsiteX7" fmla="*/ 0 w 9144000"/>
              <a:gd name="connsiteY7" fmla="*/ 447927 h 517092"/>
              <a:gd name="connsiteX8" fmla="*/ 0 w 9144000"/>
              <a:gd name="connsiteY8" fmla="*/ 181593 h 517092"/>
              <a:gd name="connsiteX0" fmla="*/ 0 w 9289988"/>
              <a:gd name="connsiteY0" fmla="*/ 181593 h 517092"/>
              <a:gd name="connsiteX1" fmla="*/ 1995619 w 9289988"/>
              <a:gd name="connsiteY1" fmla="*/ 5896 h 517092"/>
              <a:gd name="connsiteX2" fmla="*/ 7938493 w 9289988"/>
              <a:gd name="connsiteY2" fmla="*/ 423146 h 517092"/>
              <a:gd name="connsiteX3" fmla="*/ 9144000 w 9289988"/>
              <a:gd name="connsiteY3" fmla="*/ 181593 h 517092"/>
              <a:gd name="connsiteX4" fmla="*/ 9144000 w 9289988"/>
              <a:gd name="connsiteY4" fmla="*/ 447927 h 517092"/>
              <a:gd name="connsiteX5" fmla="*/ 9074835 w 9289988"/>
              <a:gd name="connsiteY5" fmla="*/ 517092 h 517092"/>
              <a:gd name="connsiteX6" fmla="*/ 69165 w 9289988"/>
              <a:gd name="connsiteY6" fmla="*/ 517092 h 517092"/>
              <a:gd name="connsiteX7" fmla="*/ 0 w 9289988"/>
              <a:gd name="connsiteY7" fmla="*/ 447927 h 517092"/>
              <a:gd name="connsiteX8" fmla="*/ 0 w 9289988"/>
              <a:gd name="connsiteY8" fmla="*/ 181593 h 517092"/>
              <a:gd name="connsiteX0" fmla="*/ 0 w 9147945"/>
              <a:gd name="connsiteY0" fmla="*/ 181593 h 517092"/>
              <a:gd name="connsiteX1" fmla="*/ 1995619 w 9147945"/>
              <a:gd name="connsiteY1" fmla="*/ 5896 h 517092"/>
              <a:gd name="connsiteX2" fmla="*/ 7938493 w 9147945"/>
              <a:gd name="connsiteY2" fmla="*/ 423146 h 517092"/>
              <a:gd name="connsiteX3" fmla="*/ 9144000 w 9147945"/>
              <a:gd name="connsiteY3" fmla="*/ 181593 h 517092"/>
              <a:gd name="connsiteX4" fmla="*/ 9144000 w 9147945"/>
              <a:gd name="connsiteY4" fmla="*/ 447927 h 517092"/>
              <a:gd name="connsiteX5" fmla="*/ 9074835 w 9147945"/>
              <a:gd name="connsiteY5" fmla="*/ 517092 h 517092"/>
              <a:gd name="connsiteX6" fmla="*/ 69165 w 9147945"/>
              <a:gd name="connsiteY6" fmla="*/ 517092 h 517092"/>
              <a:gd name="connsiteX7" fmla="*/ 0 w 9147945"/>
              <a:gd name="connsiteY7" fmla="*/ 447927 h 517092"/>
              <a:gd name="connsiteX8" fmla="*/ 0 w 9147945"/>
              <a:gd name="connsiteY8" fmla="*/ 181593 h 517092"/>
              <a:gd name="connsiteX0" fmla="*/ 0 w 9147945"/>
              <a:gd name="connsiteY0" fmla="*/ 183361 h 518860"/>
              <a:gd name="connsiteX1" fmla="*/ 1995619 w 9147945"/>
              <a:gd name="connsiteY1" fmla="*/ 7664 h 518860"/>
              <a:gd name="connsiteX2" fmla="*/ 7938493 w 9147945"/>
              <a:gd name="connsiteY2" fmla="*/ 424914 h 518860"/>
              <a:gd name="connsiteX3" fmla="*/ 9144000 w 9147945"/>
              <a:gd name="connsiteY3" fmla="*/ 183361 h 518860"/>
              <a:gd name="connsiteX4" fmla="*/ 9144000 w 9147945"/>
              <a:gd name="connsiteY4" fmla="*/ 449695 h 518860"/>
              <a:gd name="connsiteX5" fmla="*/ 9074835 w 9147945"/>
              <a:gd name="connsiteY5" fmla="*/ 518860 h 518860"/>
              <a:gd name="connsiteX6" fmla="*/ 69165 w 9147945"/>
              <a:gd name="connsiteY6" fmla="*/ 518860 h 518860"/>
              <a:gd name="connsiteX7" fmla="*/ 0 w 9147945"/>
              <a:gd name="connsiteY7" fmla="*/ 449695 h 518860"/>
              <a:gd name="connsiteX8" fmla="*/ 0 w 9147945"/>
              <a:gd name="connsiteY8" fmla="*/ 183361 h 518860"/>
              <a:gd name="connsiteX0" fmla="*/ 441910 w 9589855"/>
              <a:gd name="connsiteY0" fmla="*/ 457050 h 908806"/>
              <a:gd name="connsiteX1" fmla="*/ 2437529 w 9589855"/>
              <a:gd name="connsiteY1" fmla="*/ 281353 h 908806"/>
              <a:gd name="connsiteX2" fmla="*/ 8380403 w 9589855"/>
              <a:gd name="connsiteY2" fmla="*/ 698603 h 908806"/>
              <a:gd name="connsiteX3" fmla="*/ 9585910 w 9589855"/>
              <a:gd name="connsiteY3" fmla="*/ 457050 h 908806"/>
              <a:gd name="connsiteX4" fmla="*/ 9585910 w 9589855"/>
              <a:gd name="connsiteY4" fmla="*/ 723384 h 908806"/>
              <a:gd name="connsiteX5" fmla="*/ 9516745 w 9589855"/>
              <a:gd name="connsiteY5" fmla="*/ 792549 h 908806"/>
              <a:gd name="connsiteX6" fmla="*/ 511075 w 9589855"/>
              <a:gd name="connsiteY6" fmla="*/ 792549 h 908806"/>
              <a:gd name="connsiteX7" fmla="*/ 441910 w 9589855"/>
              <a:gd name="connsiteY7" fmla="*/ 723384 h 908806"/>
              <a:gd name="connsiteX8" fmla="*/ 441910 w 9589855"/>
              <a:gd name="connsiteY8" fmla="*/ 457050 h 908806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30 w 9147975"/>
              <a:gd name="connsiteY0" fmla="*/ 215552 h 551051"/>
              <a:gd name="connsiteX1" fmla="*/ 1995649 w 9147975"/>
              <a:gd name="connsiteY1" fmla="*/ 39855 h 551051"/>
              <a:gd name="connsiteX2" fmla="*/ 7938523 w 9147975"/>
              <a:gd name="connsiteY2" fmla="*/ 457105 h 551051"/>
              <a:gd name="connsiteX3" fmla="*/ 9144030 w 9147975"/>
              <a:gd name="connsiteY3" fmla="*/ 215552 h 551051"/>
              <a:gd name="connsiteX4" fmla="*/ 9144030 w 9147975"/>
              <a:gd name="connsiteY4" fmla="*/ 481886 h 551051"/>
              <a:gd name="connsiteX5" fmla="*/ 9074865 w 9147975"/>
              <a:gd name="connsiteY5" fmla="*/ 551051 h 551051"/>
              <a:gd name="connsiteX6" fmla="*/ 69195 w 9147975"/>
              <a:gd name="connsiteY6" fmla="*/ 551051 h 551051"/>
              <a:gd name="connsiteX7" fmla="*/ 30 w 9147975"/>
              <a:gd name="connsiteY7" fmla="*/ 481886 h 551051"/>
              <a:gd name="connsiteX8" fmla="*/ 30 w 9147975"/>
              <a:gd name="connsiteY8" fmla="*/ 215552 h 551051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7972"/>
              <a:gd name="connsiteY0" fmla="*/ 313121 h 648620"/>
              <a:gd name="connsiteX1" fmla="*/ 1995646 w 9147972"/>
              <a:gd name="connsiteY1" fmla="*/ 137424 h 648620"/>
              <a:gd name="connsiteX2" fmla="*/ 7938520 w 9147972"/>
              <a:gd name="connsiteY2" fmla="*/ 554674 h 648620"/>
              <a:gd name="connsiteX3" fmla="*/ 9144027 w 9147972"/>
              <a:gd name="connsiteY3" fmla="*/ 313121 h 648620"/>
              <a:gd name="connsiteX4" fmla="*/ 9144027 w 9147972"/>
              <a:gd name="connsiteY4" fmla="*/ 579455 h 648620"/>
              <a:gd name="connsiteX5" fmla="*/ 9074862 w 9147972"/>
              <a:gd name="connsiteY5" fmla="*/ 648620 h 648620"/>
              <a:gd name="connsiteX6" fmla="*/ 69192 w 9147972"/>
              <a:gd name="connsiteY6" fmla="*/ 648620 h 648620"/>
              <a:gd name="connsiteX7" fmla="*/ 27 w 9147972"/>
              <a:gd name="connsiteY7" fmla="*/ 579455 h 648620"/>
              <a:gd name="connsiteX8" fmla="*/ 27 w 9147972"/>
              <a:gd name="connsiteY8" fmla="*/ 313121 h 648620"/>
              <a:gd name="connsiteX0" fmla="*/ 27 w 9144407"/>
              <a:gd name="connsiteY0" fmla="*/ 313121 h 648620"/>
              <a:gd name="connsiteX1" fmla="*/ 1995646 w 9144407"/>
              <a:gd name="connsiteY1" fmla="*/ 137424 h 648620"/>
              <a:gd name="connsiteX2" fmla="*/ 7938520 w 9144407"/>
              <a:gd name="connsiteY2" fmla="*/ 554674 h 648620"/>
              <a:gd name="connsiteX3" fmla="*/ 9144027 w 9144407"/>
              <a:gd name="connsiteY3" fmla="*/ 313121 h 648620"/>
              <a:gd name="connsiteX4" fmla="*/ 9144027 w 9144407"/>
              <a:gd name="connsiteY4" fmla="*/ 579455 h 648620"/>
              <a:gd name="connsiteX5" fmla="*/ 9074862 w 9144407"/>
              <a:gd name="connsiteY5" fmla="*/ 648620 h 648620"/>
              <a:gd name="connsiteX6" fmla="*/ 69192 w 9144407"/>
              <a:gd name="connsiteY6" fmla="*/ 648620 h 648620"/>
              <a:gd name="connsiteX7" fmla="*/ 27 w 9144407"/>
              <a:gd name="connsiteY7" fmla="*/ 579455 h 648620"/>
              <a:gd name="connsiteX8" fmla="*/ 27 w 9144407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60883"/>
              <a:gd name="connsiteY0" fmla="*/ 313121 h 648620"/>
              <a:gd name="connsiteX1" fmla="*/ 1995646 w 9160883"/>
              <a:gd name="connsiteY1" fmla="*/ 137424 h 648620"/>
              <a:gd name="connsiteX2" fmla="*/ 7938520 w 9160883"/>
              <a:gd name="connsiteY2" fmla="*/ 554674 h 648620"/>
              <a:gd name="connsiteX3" fmla="*/ 9144027 w 9160883"/>
              <a:gd name="connsiteY3" fmla="*/ 313121 h 648620"/>
              <a:gd name="connsiteX4" fmla="*/ 9144027 w 9160883"/>
              <a:gd name="connsiteY4" fmla="*/ 579455 h 648620"/>
              <a:gd name="connsiteX5" fmla="*/ 9074862 w 9160883"/>
              <a:gd name="connsiteY5" fmla="*/ 648620 h 648620"/>
              <a:gd name="connsiteX6" fmla="*/ 69192 w 9160883"/>
              <a:gd name="connsiteY6" fmla="*/ 648620 h 648620"/>
              <a:gd name="connsiteX7" fmla="*/ 27 w 9160883"/>
              <a:gd name="connsiteY7" fmla="*/ 579455 h 648620"/>
              <a:gd name="connsiteX8" fmla="*/ 27 w 9160883"/>
              <a:gd name="connsiteY8" fmla="*/ 313121 h 648620"/>
              <a:gd name="connsiteX0" fmla="*/ 27 w 9144460"/>
              <a:gd name="connsiteY0" fmla="*/ 313121 h 648620"/>
              <a:gd name="connsiteX1" fmla="*/ 1995646 w 9144460"/>
              <a:gd name="connsiteY1" fmla="*/ 137424 h 648620"/>
              <a:gd name="connsiteX2" fmla="*/ 7938520 w 9144460"/>
              <a:gd name="connsiteY2" fmla="*/ 554674 h 648620"/>
              <a:gd name="connsiteX3" fmla="*/ 9144027 w 9144460"/>
              <a:gd name="connsiteY3" fmla="*/ 313121 h 648620"/>
              <a:gd name="connsiteX4" fmla="*/ 9144027 w 9144460"/>
              <a:gd name="connsiteY4" fmla="*/ 579455 h 648620"/>
              <a:gd name="connsiteX5" fmla="*/ 9074862 w 9144460"/>
              <a:gd name="connsiteY5" fmla="*/ 648620 h 648620"/>
              <a:gd name="connsiteX6" fmla="*/ 69192 w 9144460"/>
              <a:gd name="connsiteY6" fmla="*/ 648620 h 648620"/>
              <a:gd name="connsiteX7" fmla="*/ 27 w 9144460"/>
              <a:gd name="connsiteY7" fmla="*/ 579455 h 648620"/>
              <a:gd name="connsiteX8" fmla="*/ 27 w 9144460"/>
              <a:gd name="connsiteY8" fmla="*/ 313121 h 648620"/>
              <a:gd name="connsiteX0" fmla="*/ 19455 w 9144433"/>
              <a:gd name="connsiteY0" fmla="*/ 370734 h 511680"/>
              <a:gd name="connsiteX1" fmla="*/ 1995619 w 9144433"/>
              <a:gd name="connsiteY1" fmla="*/ 484 h 511680"/>
              <a:gd name="connsiteX2" fmla="*/ 7938493 w 9144433"/>
              <a:gd name="connsiteY2" fmla="*/ 417734 h 511680"/>
              <a:gd name="connsiteX3" fmla="*/ 9144000 w 9144433"/>
              <a:gd name="connsiteY3" fmla="*/ 176181 h 511680"/>
              <a:gd name="connsiteX4" fmla="*/ 9144000 w 9144433"/>
              <a:gd name="connsiteY4" fmla="*/ 442515 h 511680"/>
              <a:gd name="connsiteX5" fmla="*/ 9074835 w 9144433"/>
              <a:gd name="connsiteY5" fmla="*/ 511680 h 511680"/>
              <a:gd name="connsiteX6" fmla="*/ 69165 w 9144433"/>
              <a:gd name="connsiteY6" fmla="*/ 511680 h 511680"/>
              <a:gd name="connsiteX7" fmla="*/ 0 w 9144433"/>
              <a:gd name="connsiteY7" fmla="*/ 442515 h 511680"/>
              <a:gd name="connsiteX8" fmla="*/ 19455 w 9144433"/>
              <a:gd name="connsiteY8" fmla="*/ 370734 h 511680"/>
              <a:gd name="connsiteX0" fmla="*/ 153761 w 9278739"/>
              <a:gd name="connsiteY0" fmla="*/ 279857 h 420803"/>
              <a:gd name="connsiteX1" fmla="*/ 2139653 w 9278739"/>
              <a:gd name="connsiteY1" fmla="*/ 104160 h 420803"/>
              <a:gd name="connsiteX2" fmla="*/ 8072799 w 9278739"/>
              <a:gd name="connsiteY2" fmla="*/ 326857 h 420803"/>
              <a:gd name="connsiteX3" fmla="*/ 9278306 w 9278739"/>
              <a:gd name="connsiteY3" fmla="*/ 85304 h 420803"/>
              <a:gd name="connsiteX4" fmla="*/ 9278306 w 9278739"/>
              <a:gd name="connsiteY4" fmla="*/ 351638 h 420803"/>
              <a:gd name="connsiteX5" fmla="*/ 9209141 w 9278739"/>
              <a:gd name="connsiteY5" fmla="*/ 420803 h 420803"/>
              <a:gd name="connsiteX6" fmla="*/ 203471 w 9278739"/>
              <a:gd name="connsiteY6" fmla="*/ 420803 h 420803"/>
              <a:gd name="connsiteX7" fmla="*/ 134306 w 9278739"/>
              <a:gd name="connsiteY7" fmla="*/ 351638 h 420803"/>
              <a:gd name="connsiteX8" fmla="*/ 153761 w 9278739"/>
              <a:gd name="connsiteY8" fmla="*/ 279857 h 420803"/>
              <a:gd name="connsiteX0" fmla="*/ 153761 w 9278739"/>
              <a:gd name="connsiteY0" fmla="*/ 313733 h 454679"/>
              <a:gd name="connsiteX1" fmla="*/ 2139653 w 9278739"/>
              <a:gd name="connsiteY1" fmla="*/ 138036 h 454679"/>
              <a:gd name="connsiteX2" fmla="*/ 8072799 w 9278739"/>
              <a:gd name="connsiteY2" fmla="*/ 360733 h 454679"/>
              <a:gd name="connsiteX3" fmla="*/ 9278306 w 9278739"/>
              <a:gd name="connsiteY3" fmla="*/ 119180 h 454679"/>
              <a:gd name="connsiteX4" fmla="*/ 9278306 w 9278739"/>
              <a:gd name="connsiteY4" fmla="*/ 385514 h 454679"/>
              <a:gd name="connsiteX5" fmla="*/ 9209141 w 9278739"/>
              <a:gd name="connsiteY5" fmla="*/ 454679 h 454679"/>
              <a:gd name="connsiteX6" fmla="*/ 203471 w 9278739"/>
              <a:gd name="connsiteY6" fmla="*/ 454679 h 454679"/>
              <a:gd name="connsiteX7" fmla="*/ 134306 w 9278739"/>
              <a:gd name="connsiteY7" fmla="*/ 385514 h 454679"/>
              <a:gd name="connsiteX8" fmla="*/ 153761 w 9278739"/>
              <a:gd name="connsiteY8" fmla="*/ 313733 h 454679"/>
              <a:gd name="connsiteX0" fmla="*/ 19455 w 9144433"/>
              <a:gd name="connsiteY0" fmla="*/ 363979 h 504925"/>
              <a:gd name="connsiteX1" fmla="*/ 2005347 w 9144433"/>
              <a:gd name="connsiteY1" fmla="*/ 188282 h 504925"/>
              <a:gd name="connsiteX2" fmla="*/ 7938493 w 9144433"/>
              <a:gd name="connsiteY2" fmla="*/ 410979 h 504925"/>
              <a:gd name="connsiteX3" fmla="*/ 9144000 w 9144433"/>
              <a:gd name="connsiteY3" fmla="*/ 169426 h 504925"/>
              <a:gd name="connsiteX4" fmla="*/ 9144000 w 9144433"/>
              <a:gd name="connsiteY4" fmla="*/ 435760 h 504925"/>
              <a:gd name="connsiteX5" fmla="*/ 9074835 w 9144433"/>
              <a:gd name="connsiteY5" fmla="*/ 504925 h 504925"/>
              <a:gd name="connsiteX6" fmla="*/ 69165 w 9144433"/>
              <a:gd name="connsiteY6" fmla="*/ 504925 h 504925"/>
              <a:gd name="connsiteX7" fmla="*/ 0 w 9144433"/>
              <a:gd name="connsiteY7" fmla="*/ 435760 h 504925"/>
              <a:gd name="connsiteX8" fmla="*/ 19455 w 9144433"/>
              <a:gd name="connsiteY8" fmla="*/ 363979 h 504925"/>
              <a:gd name="connsiteX0" fmla="*/ 19455 w 9144000"/>
              <a:gd name="connsiteY0" fmla="*/ 532197 h 673143"/>
              <a:gd name="connsiteX1" fmla="*/ 2005347 w 9144000"/>
              <a:gd name="connsiteY1" fmla="*/ 356500 h 673143"/>
              <a:gd name="connsiteX2" fmla="*/ 7938493 w 9144000"/>
              <a:gd name="connsiteY2" fmla="*/ 579197 h 673143"/>
              <a:gd name="connsiteX3" fmla="*/ 9021170 w 9144000"/>
              <a:gd name="connsiteY3" fmla="*/ 64689 h 673143"/>
              <a:gd name="connsiteX4" fmla="*/ 9144000 w 9144000"/>
              <a:gd name="connsiteY4" fmla="*/ 603978 h 673143"/>
              <a:gd name="connsiteX5" fmla="*/ 9074835 w 9144000"/>
              <a:gd name="connsiteY5" fmla="*/ 673143 h 673143"/>
              <a:gd name="connsiteX6" fmla="*/ 69165 w 9144000"/>
              <a:gd name="connsiteY6" fmla="*/ 673143 h 673143"/>
              <a:gd name="connsiteX7" fmla="*/ 0 w 9144000"/>
              <a:gd name="connsiteY7" fmla="*/ 603978 h 673143"/>
              <a:gd name="connsiteX8" fmla="*/ 19455 w 9144000"/>
              <a:gd name="connsiteY8" fmla="*/ 532197 h 673143"/>
              <a:gd name="connsiteX0" fmla="*/ 19455 w 9144000"/>
              <a:gd name="connsiteY0" fmla="*/ 648697 h 789643"/>
              <a:gd name="connsiteX1" fmla="*/ 2005347 w 9144000"/>
              <a:gd name="connsiteY1" fmla="*/ 473000 h 789643"/>
              <a:gd name="connsiteX2" fmla="*/ 7938493 w 9144000"/>
              <a:gd name="connsiteY2" fmla="*/ 695697 h 789643"/>
              <a:gd name="connsiteX3" fmla="*/ 9034817 w 9144000"/>
              <a:gd name="connsiteY3" fmla="*/ 58360 h 789643"/>
              <a:gd name="connsiteX4" fmla="*/ 9144000 w 9144000"/>
              <a:gd name="connsiteY4" fmla="*/ 720478 h 789643"/>
              <a:gd name="connsiteX5" fmla="*/ 9074835 w 9144000"/>
              <a:gd name="connsiteY5" fmla="*/ 789643 h 789643"/>
              <a:gd name="connsiteX6" fmla="*/ 69165 w 9144000"/>
              <a:gd name="connsiteY6" fmla="*/ 789643 h 789643"/>
              <a:gd name="connsiteX7" fmla="*/ 0 w 9144000"/>
              <a:gd name="connsiteY7" fmla="*/ 720478 h 789643"/>
              <a:gd name="connsiteX8" fmla="*/ 19455 w 9144000"/>
              <a:gd name="connsiteY8" fmla="*/ 648697 h 789643"/>
              <a:gd name="connsiteX0" fmla="*/ 19455 w 9144000"/>
              <a:gd name="connsiteY0" fmla="*/ 1057085 h 1198031"/>
              <a:gd name="connsiteX1" fmla="*/ 2005347 w 9144000"/>
              <a:gd name="connsiteY1" fmla="*/ 881388 h 1198031"/>
              <a:gd name="connsiteX2" fmla="*/ 7938493 w 9144000"/>
              <a:gd name="connsiteY2" fmla="*/ 1104085 h 1198031"/>
              <a:gd name="connsiteX3" fmla="*/ 9130351 w 9144000"/>
              <a:gd name="connsiteY3" fmla="*/ 43667 h 1198031"/>
              <a:gd name="connsiteX4" fmla="*/ 9144000 w 9144000"/>
              <a:gd name="connsiteY4" fmla="*/ 1128866 h 1198031"/>
              <a:gd name="connsiteX5" fmla="*/ 9074835 w 9144000"/>
              <a:gd name="connsiteY5" fmla="*/ 1198031 h 1198031"/>
              <a:gd name="connsiteX6" fmla="*/ 69165 w 9144000"/>
              <a:gd name="connsiteY6" fmla="*/ 1198031 h 1198031"/>
              <a:gd name="connsiteX7" fmla="*/ 0 w 9144000"/>
              <a:gd name="connsiteY7" fmla="*/ 1128866 h 1198031"/>
              <a:gd name="connsiteX8" fmla="*/ 19455 w 9144000"/>
              <a:gd name="connsiteY8" fmla="*/ 1057085 h 1198031"/>
              <a:gd name="connsiteX0" fmla="*/ 256812 w 9381357"/>
              <a:gd name="connsiteY0" fmla="*/ 1057163 h 1201552"/>
              <a:gd name="connsiteX1" fmla="*/ 3634873 w 9381357"/>
              <a:gd name="connsiteY1" fmla="*/ 897232 h 1201552"/>
              <a:gd name="connsiteX2" fmla="*/ 8175850 w 9381357"/>
              <a:gd name="connsiteY2" fmla="*/ 1104163 h 1201552"/>
              <a:gd name="connsiteX3" fmla="*/ 9367708 w 9381357"/>
              <a:gd name="connsiteY3" fmla="*/ 43745 h 1201552"/>
              <a:gd name="connsiteX4" fmla="*/ 9381357 w 9381357"/>
              <a:gd name="connsiteY4" fmla="*/ 1128944 h 1201552"/>
              <a:gd name="connsiteX5" fmla="*/ 9312192 w 9381357"/>
              <a:gd name="connsiteY5" fmla="*/ 1198109 h 1201552"/>
              <a:gd name="connsiteX6" fmla="*/ 306522 w 9381357"/>
              <a:gd name="connsiteY6" fmla="*/ 1198109 h 1201552"/>
              <a:gd name="connsiteX7" fmla="*/ 237357 w 9381357"/>
              <a:gd name="connsiteY7" fmla="*/ 1128944 h 1201552"/>
              <a:gd name="connsiteX8" fmla="*/ 256812 w 9381357"/>
              <a:gd name="connsiteY8" fmla="*/ 1057163 h 1201552"/>
              <a:gd name="connsiteX0" fmla="*/ 0 w 9124545"/>
              <a:gd name="connsiteY0" fmla="*/ 1057163 h 1220384"/>
              <a:gd name="connsiteX1" fmla="*/ 3378061 w 9124545"/>
              <a:gd name="connsiteY1" fmla="*/ 897232 h 1220384"/>
              <a:gd name="connsiteX2" fmla="*/ 7919038 w 9124545"/>
              <a:gd name="connsiteY2" fmla="*/ 1104163 h 1220384"/>
              <a:gd name="connsiteX3" fmla="*/ 9110896 w 9124545"/>
              <a:gd name="connsiteY3" fmla="*/ 43745 h 1220384"/>
              <a:gd name="connsiteX4" fmla="*/ 9124545 w 9124545"/>
              <a:gd name="connsiteY4" fmla="*/ 1128944 h 1220384"/>
              <a:gd name="connsiteX5" fmla="*/ 9055380 w 9124545"/>
              <a:gd name="connsiteY5" fmla="*/ 1198109 h 1220384"/>
              <a:gd name="connsiteX6" fmla="*/ 49710 w 9124545"/>
              <a:gd name="connsiteY6" fmla="*/ 1198109 h 1220384"/>
              <a:gd name="connsiteX7" fmla="*/ 71271 w 9124545"/>
              <a:gd name="connsiteY7" fmla="*/ 1220384 h 1220384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3362419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0 w 9124545"/>
              <a:gd name="connsiteY0" fmla="*/ 1056242 h 1219463"/>
              <a:gd name="connsiteX1" fmla="*/ 2032820 w 9124545"/>
              <a:gd name="connsiteY1" fmla="*/ 707124 h 1219463"/>
              <a:gd name="connsiteX2" fmla="*/ 7919038 w 9124545"/>
              <a:gd name="connsiteY2" fmla="*/ 1103242 h 1219463"/>
              <a:gd name="connsiteX3" fmla="*/ 9110896 w 9124545"/>
              <a:gd name="connsiteY3" fmla="*/ 42824 h 1219463"/>
              <a:gd name="connsiteX4" fmla="*/ 9124545 w 9124545"/>
              <a:gd name="connsiteY4" fmla="*/ 1128023 h 1219463"/>
              <a:gd name="connsiteX5" fmla="*/ 9055380 w 9124545"/>
              <a:gd name="connsiteY5" fmla="*/ 1197188 h 1219463"/>
              <a:gd name="connsiteX6" fmla="*/ 49710 w 9124545"/>
              <a:gd name="connsiteY6" fmla="*/ 1197188 h 1219463"/>
              <a:gd name="connsiteX7" fmla="*/ 71271 w 9124545"/>
              <a:gd name="connsiteY7" fmla="*/ 1219463 h 1219463"/>
              <a:gd name="connsiteX0" fmla="*/ 21172 w 9145717"/>
              <a:gd name="connsiteY0" fmla="*/ 1056242 h 1197188"/>
              <a:gd name="connsiteX1" fmla="*/ 2053992 w 9145717"/>
              <a:gd name="connsiteY1" fmla="*/ 707124 h 1197188"/>
              <a:gd name="connsiteX2" fmla="*/ 7940210 w 9145717"/>
              <a:gd name="connsiteY2" fmla="*/ 1103242 h 1197188"/>
              <a:gd name="connsiteX3" fmla="*/ 9132068 w 9145717"/>
              <a:gd name="connsiteY3" fmla="*/ 42824 h 1197188"/>
              <a:gd name="connsiteX4" fmla="*/ 9145717 w 9145717"/>
              <a:gd name="connsiteY4" fmla="*/ 1128023 h 1197188"/>
              <a:gd name="connsiteX5" fmla="*/ 9076552 w 9145717"/>
              <a:gd name="connsiteY5" fmla="*/ 1197188 h 1197188"/>
              <a:gd name="connsiteX6" fmla="*/ 70882 w 9145717"/>
              <a:gd name="connsiteY6" fmla="*/ 1197188 h 1197188"/>
              <a:gd name="connsiteX7" fmla="*/ 41089 w 9145717"/>
              <a:gd name="connsiteY7" fmla="*/ 1193584 h 1197188"/>
              <a:gd name="connsiteX0" fmla="*/ 0 w 9124545"/>
              <a:gd name="connsiteY0" fmla="*/ 1056242 h 1197188"/>
              <a:gd name="connsiteX1" fmla="*/ 2032820 w 9124545"/>
              <a:gd name="connsiteY1" fmla="*/ 707124 h 1197188"/>
              <a:gd name="connsiteX2" fmla="*/ 7919038 w 9124545"/>
              <a:gd name="connsiteY2" fmla="*/ 1103242 h 1197188"/>
              <a:gd name="connsiteX3" fmla="*/ 9110896 w 9124545"/>
              <a:gd name="connsiteY3" fmla="*/ 42824 h 1197188"/>
              <a:gd name="connsiteX4" fmla="*/ 9124545 w 9124545"/>
              <a:gd name="connsiteY4" fmla="*/ 1128023 h 1197188"/>
              <a:gd name="connsiteX5" fmla="*/ 9055380 w 9124545"/>
              <a:gd name="connsiteY5" fmla="*/ 1197188 h 1197188"/>
              <a:gd name="connsiteX6" fmla="*/ 49710 w 9124545"/>
              <a:gd name="connsiteY6" fmla="*/ 1197188 h 1197188"/>
              <a:gd name="connsiteX0" fmla="*/ 18762 w 9143307"/>
              <a:gd name="connsiteY0" fmla="*/ 1056242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6666 w 9143307"/>
              <a:gd name="connsiteY0" fmla="*/ 1165970 h 1197188"/>
              <a:gd name="connsiteX1" fmla="*/ 2051582 w 9143307"/>
              <a:gd name="connsiteY1" fmla="*/ 707124 h 1197188"/>
              <a:gd name="connsiteX2" fmla="*/ 7937800 w 9143307"/>
              <a:gd name="connsiteY2" fmla="*/ 1103242 h 1197188"/>
              <a:gd name="connsiteX3" fmla="*/ 9129658 w 9143307"/>
              <a:gd name="connsiteY3" fmla="*/ 42824 h 1197188"/>
              <a:gd name="connsiteX4" fmla="*/ 9143307 w 9143307"/>
              <a:gd name="connsiteY4" fmla="*/ 1128023 h 1197188"/>
              <a:gd name="connsiteX5" fmla="*/ 9074142 w 9143307"/>
              <a:gd name="connsiteY5" fmla="*/ 1197188 h 1197188"/>
              <a:gd name="connsiteX6" fmla="*/ 0 w 9143307"/>
              <a:gd name="connsiteY6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74451 w 9211092"/>
              <a:gd name="connsiteY0" fmla="*/ 1165970 h 1197188"/>
              <a:gd name="connsiteX1" fmla="*/ 156638 w 9211092"/>
              <a:gd name="connsiteY1" fmla="*/ 148676 h 1197188"/>
              <a:gd name="connsiteX2" fmla="*/ 2119367 w 9211092"/>
              <a:gd name="connsiteY2" fmla="*/ 707124 h 1197188"/>
              <a:gd name="connsiteX3" fmla="*/ 8005585 w 9211092"/>
              <a:gd name="connsiteY3" fmla="*/ 1103242 h 1197188"/>
              <a:gd name="connsiteX4" fmla="*/ 9197443 w 9211092"/>
              <a:gd name="connsiteY4" fmla="*/ 42824 h 1197188"/>
              <a:gd name="connsiteX5" fmla="*/ 9211092 w 9211092"/>
              <a:gd name="connsiteY5" fmla="*/ 1128023 h 1197188"/>
              <a:gd name="connsiteX6" fmla="*/ 9141927 w 9211092"/>
              <a:gd name="connsiteY6" fmla="*/ 1197188 h 1197188"/>
              <a:gd name="connsiteX7" fmla="*/ 67785 w 9211092"/>
              <a:gd name="connsiteY7" fmla="*/ 1188562 h 1197188"/>
              <a:gd name="connsiteX0" fmla="*/ 6666 w 9143307"/>
              <a:gd name="connsiteY0" fmla="*/ 1165970 h 1197188"/>
              <a:gd name="connsiteX1" fmla="*/ 88853 w 9143307"/>
              <a:gd name="connsiteY1" fmla="*/ 148676 h 1197188"/>
              <a:gd name="connsiteX2" fmla="*/ 2051582 w 9143307"/>
              <a:gd name="connsiteY2" fmla="*/ 707124 h 1197188"/>
              <a:gd name="connsiteX3" fmla="*/ 7937800 w 9143307"/>
              <a:gd name="connsiteY3" fmla="*/ 1103242 h 1197188"/>
              <a:gd name="connsiteX4" fmla="*/ 9129658 w 9143307"/>
              <a:gd name="connsiteY4" fmla="*/ 42824 h 1197188"/>
              <a:gd name="connsiteX5" fmla="*/ 9143307 w 9143307"/>
              <a:gd name="connsiteY5" fmla="*/ 1128023 h 1197188"/>
              <a:gd name="connsiteX6" fmla="*/ 9074142 w 9143307"/>
              <a:gd name="connsiteY6" fmla="*/ 1197188 h 1197188"/>
              <a:gd name="connsiteX7" fmla="*/ 0 w 9143307"/>
              <a:gd name="connsiteY7" fmla="*/ 1188562 h 1197188"/>
              <a:gd name="connsiteX0" fmla="*/ 0 w 9136641"/>
              <a:gd name="connsiteY0" fmla="*/ 1165970 h 1200754"/>
              <a:gd name="connsiteX1" fmla="*/ 82187 w 9136641"/>
              <a:gd name="connsiteY1" fmla="*/ 148676 h 1200754"/>
              <a:gd name="connsiteX2" fmla="*/ 2044916 w 9136641"/>
              <a:gd name="connsiteY2" fmla="*/ 707124 h 1200754"/>
              <a:gd name="connsiteX3" fmla="*/ 7931134 w 9136641"/>
              <a:gd name="connsiteY3" fmla="*/ 1103242 h 1200754"/>
              <a:gd name="connsiteX4" fmla="*/ 9122992 w 9136641"/>
              <a:gd name="connsiteY4" fmla="*/ 42824 h 1200754"/>
              <a:gd name="connsiteX5" fmla="*/ 9136641 w 9136641"/>
              <a:gd name="connsiteY5" fmla="*/ 1128023 h 1200754"/>
              <a:gd name="connsiteX6" fmla="*/ 9067476 w 9136641"/>
              <a:gd name="connsiteY6" fmla="*/ 1197188 h 1200754"/>
              <a:gd name="connsiteX7" fmla="*/ 160714 w 9136641"/>
              <a:gd name="connsiteY7" fmla="*/ 1200754 h 1200754"/>
              <a:gd name="connsiteX0" fmla="*/ 106198 w 9195016"/>
              <a:gd name="connsiteY0" fmla="*/ 1214738 h 1214738"/>
              <a:gd name="connsiteX1" fmla="*/ 140562 w 9195016"/>
              <a:gd name="connsiteY1" fmla="*/ 148676 h 1214738"/>
              <a:gd name="connsiteX2" fmla="*/ 2103291 w 9195016"/>
              <a:gd name="connsiteY2" fmla="*/ 707124 h 1214738"/>
              <a:gd name="connsiteX3" fmla="*/ 7989509 w 9195016"/>
              <a:gd name="connsiteY3" fmla="*/ 1103242 h 1214738"/>
              <a:gd name="connsiteX4" fmla="*/ 9181367 w 9195016"/>
              <a:gd name="connsiteY4" fmla="*/ 42824 h 1214738"/>
              <a:gd name="connsiteX5" fmla="*/ 9195016 w 9195016"/>
              <a:gd name="connsiteY5" fmla="*/ 1128023 h 1214738"/>
              <a:gd name="connsiteX6" fmla="*/ 9125851 w 9195016"/>
              <a:gd name="connsiteY6" fmla="*/ 1197188 h 1214738"/>
              <a:gd name="connsiteX7" fmla="*/ 219089 w 9195016"/>
              <a:gd name="connsiteY7" fmla="*/ 1200754 h 1214738"/>
              <a:gd name="connsiteX0" fmla="*/ 0 w 9054454"/>
              <a:gd name="connsiteY0" fmla="*/ 148676 h 1200754"/>
              <a:gd name="connsiteX1" fmla="*/ 1962729 w 9054454"/>
              <a:gd name="connsiteY1" fmla="*/ 707124 h 1200754"/>
              <a:gd name="connsiteX2" fmla="*/ 7848947 w 9054454"/>
              <a:gd name="connsiteY2" fmla="*/ 1103242 h 1200754"/>
              <a:gd name="connsiteX3" fmla="*/ 9040805 w 9054454"/>
              <a:gd name="connsiteY3" fmla="*/ 42824 h 1200754"/>
              <a:gd name="connsiteX4" fmla="*/ 9054454 w 9054454"/>
              <a:gd name="connsiteY4" fmla="*/ 1128023 h 1200754"/>
              <a:gd name="connsiteX5" fmla="*/ 8985289 w 9054454"/>
              <a:gd name="connsiteY5" fmla="*/ 1197188 h 1200754"/>
              <a:gd name="connsiteX6" fmla="*/ 78527 w 9054454"/>
              <a:gd name="connsiteY6" fmla="*/ 1200754 h 1200754"/>
              <a:gd name="connsiteX0" fmla="*/ 29074 w 9083528"/>
              <a:gd name="connsiteY0" fmla="*/ 148676 h 1197188"/>
              <a:gd name="connsiteX1" fmla="*/ 1991803 w 9083528"/>
              <a:gd name="connsiteY1" fmla="*/ 707124 h 1197188"/>
              <a:gd name="connsiteX2" fmla="*/ 7878021 w 9083528"/>
              <a:gd name="connsiteY2" fmla="*/ 1103242 h 1197188"/>
              <a:gd name="connsiteX3" fmla="*/ 9069879 w 9083528"/>
              <a:gd name="connsiteY3" fmla="*/ 42824 h 1197188"/>
              <a:gd name="connsiteX4" fmla="*/ 9083528 w 9083528"/>
              <a:gd name="connsiteY4" fmla="*/ 1128023 h 1197188"/>
              <a:gd name="connsiteX5" fmla="*/ 9014363 w 9083528"/>
              <a:gd name="connsiteY5" fmla="*/ 1197188 h 1197188"/>
              <a:gd name="connsiteX6" fmla="*/ 0 w 9083528"/>
              <a:gd name="connsiteY6" fmla="*/ 1188562 h 1197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83528" h="1197188">
                <a:moveTo>
                  <a:pt x="29074" y="148676"/>
                </a:moveTo>
                <a:cubicBezTo>
                  <a:pt x="361923" y="64074"/>
                  <a:pt x="683645" y="548030"/>
                  <a:pt x="1991803" y="707124"/>
                </a:cubicBezTo>
                <a:cubicBezTo>
                  <a:pt x="3299961" y="866218"/>
                  <a:pt x="6698342" y="1213959"/>
                  <a:pt x="7878021" y="1103242"/>
                </a:cubicBezTo>
                <a:cubicBezTo>
                  <a:pt x="9057700" y="992525"/>
                  <a:pt x="9069022" y="-243129"/>
                  <a:pt x="9069879" y="42824"/>
                </a:cubicBezTo>
                <a:cubicBezTo>
                  <a:pt x="9070854" y="368064"/>
                  <a:pt x="9083528" y="1039245"/>
                  <a:pt x="9083528" y="1128023"/>
                </a:cubicBezTo>
                <a:cubicBezTo>
                  <a:pt x="9083528" y="1166222"/>
                  <a:pt x="9052562" y="1197188"/>
                  <a:pt x="9014363" y="1197188"/>
                </a:cubicBezTo>
                <a:lnTo>
                  <a:pt x="0" y="1188562"/>
                </a:lnTo>
              </a:path>
            </a:pathLst>
          </a:custGeom>
          <a:solidFill>
            <a:srgbClr val="C00000"/>
          </a:solidFill>
          <a:ln>
            <a:solidFill>
              <a:srgbClr val="FFCC2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463" y="69010"/>
            <a:ext cx="1794000" cy="2705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445" y="1"/>
            <a:ext cx="1962919" cy="10351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02748" flipH="1" flipV="1">
            <a:off x="8691629" y="25003"/>
            <a:ext cx="1417017" cy="805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176904" y="6059085"/>
            <a:ext cx="1521000" cy="73715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0489" y="1022888"/>
            <a:ext cx="9439049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Итог проекта: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творческая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«Окна Победы» и «Праздничный салют».</a:t>
            </a:r>
          </a:p>
          <a:p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 проекта: 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Работа с родителями: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Консультация «День Великой Победы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Работа с детьми (см. приложения):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Рассматривание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онлайн материала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теме «День Победы», иллюстраций и альбомов «Великая Отечественная Война»;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Беседа «Знакомство с праздником»;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Рисование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«Салют победы!»;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Чтение стихотворений на тему «День Победы»;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 «Этот пальчик»;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Физкультминутка «Салют»;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Аппликация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«Голуби с цветами»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8. Слушание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песен: "Мы идем с флажками" и «Наша Родина сильна» А. Филиппенко, «День Победы».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 этап: </a:t>
            </a:r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 поделилась своими идеями оформления окон к Великому празднику – Дню Победы.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украшения окон к 9 мая использовала  символику этого священного праздника:</a:t>
            </a:r>
          </a:p>
          <a:p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белоснежные голуби-известный символ мира,</a:t>
            </a:r>
          </a:p>
          <a:p>
            <a:r>
              <a:rPr lang="ru-RU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ечный огонь-символ памяти павшим, негасимый свет любви и добра ,</a:t>
            </a:r>
          </a:p>
          <a:p>
            <a:r>
              <a:rPr lang="ru-RU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еоргиевская ленточка-символ мужества и героизма,</a:t>
            </a:r>
          </a:p>
          <a:p>
            <a:r>
              <a:rPr lang="ru-RU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алют-символ праздника,</a:t>
            </a:r>
          </a:p>
          <a:p>
            <a:r>
              <a:rPr lang="ru-RU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уравли-символизируют память обо всех погибших на полях сражений,</a:t>
            </a:r>
          </a:p>
          <a:p>
            <a:r>
              <a:rPr lang="ru-RU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оздушные шары.</a:t>
            </a:r>
            <a:endParaRPr lang="ru-RU" sz="1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7051" y="2186090"/>
            <a:ext cx="4372148" cy="3354185"/>
          </a:xfrm>
          <a:prstGeom prst="rect">
            <a:avLst/>
          </a:prstGeom>
        </p:spPr>
      </p:pic>
      <p:pic>
        <p:nvPicPr>
          <p:cNvPr id="6" name="Объект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2015887"/>
            <a:ext cx="4953000" cy="47525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579" b="100000" l="0" r="100000">
                        <a14:foregroundMark x1="74739" y1="14911" x2="74739" y2="14911"/>
                        <a14:foregroundMark x1="68894" y1="22465" x2="68894" y2="22465"/>
                        <a14:foregroundMark x1="71608" y1="30616" x2="71608" y2="30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58908" flipV="1">
            <a:off x="-20888" y="6275109"/>
            <a:ext cx="1521000" cy="73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748366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694</Words>
  <Application>Microsoft Office PowerPoint</Application>
  <PresentationFormat>Лист A4 (210x297 мм)</PresentationFormat>
  <Paragraphs>102</Paragraphs>
  <Slides>21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1_Тема Office</vt:lpstr>
      <vt:lpstr>Презентация PowerPoint</vt:lpstr>
      <vt:lpstr>Существует общепринятое мнение о том, что процесс воспитания патриотизма необходимо начинать в дошкольном возрасте.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Основной этап:  Воспитатель поделилась своими идеями оформления окон к Великому празднику – Дню Победы.</vt:lpstr>
      <vt:lpstr>Основной этап: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МЫ ПОМНИМ! МЫ ГОРДИМСЯ! МЫ НЕЗАБУДЕМ!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muzeum</dc:creator>
  <cp:lastModifiedBy>HP</cp:lastModifiedBy>
  <cp:revision>35</cp:revision>
  <dcterms:created xsi:type="dcterms:W3CDTF">2020-02-17T09:34:06Z</dcterms:created>
  <dcterms:modified xsi:type="dcterms:W3CDTF">2020-07-19T08:32:53Z</dcterms:modified>
</cp:coreProperties>
</file>