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67" r:id="rId7"/>
    <p:sldId id="268" r:id="rId8"/>
    <p:sldId id="266" r:id="rId9"/>
    <p:sldId id="270" r:id="rId10"/>
    <p:sldId id="269" r:id="rId11"/>
    <p:sldId id="271" r:id="rId12"/>
    <p:sldId id="264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784976" cy="18002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успешности ребёнка в семье.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93296"/>
            <a:ext cx="7772400" cy="764704"/>
          </a:xfrm>
        </p:spPr>
        <p:txBody>
          <a:bodyPr/>
          <a:lstStyle/>
          <a:p>
            <a:r>
              <a:rPr lang="ru-RU" dirty="0" smtClean="0"/>
              <a:t>                            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Куриленко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ege.re-matematika.ru/re-blog/images/blog/nov_po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5390699" cy="3369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924944"/>
            <a:ext cx="8820472" cy="3933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 не всякая деятельность развивает. Исследования последних лет убедительно доказывают, что эффективность развития связана с освоением ребенком позиции субъекта детской деятельности.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Именно благодаря освоению данной позиции происходит интенсивное интеллектуальное, эмоционально-личностное развитие, оформляется новое психическое образование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Освоение ребенком позиции субъекта детской деятельности и требует специальной педагогической технологии.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www.colourbox.com/preview/6387429-children-with-easter-eg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176463" cy="277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20472" cy="64739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Сущность 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педагогической  технологии личностно - ориентированного воспитания  с целью целостного развития ребенка как субъекта специфических детских видов деятельности состоит в: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конструировании единого процесса социализации (приобщение к современному миру, первые социальные ориентировки, азы социальной компетенции);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раскрытие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индивидуализации (осознание ребенком своих способностей, раскрытие творческого потенциала, его первых проявлений);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создании педагогических условий для освоения детьми позиции субъекта разнообразных видов детской деятельности;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инициирование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родителями активности ребенка, помощи ему в овладении рациональными способами практического осуществления простейших видов детской деятельности,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 ребенку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 в предела возрастных возможностей самостоятельно делать выбор;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в пределах  возрастных возможностей самостоятельно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решения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игровых и бытовых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ситуациях;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9144000" cy="3528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современном обществе перед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родителями стоит задача не только воспитать трудолюбивого, аккуратного, отзывчивого и воспитанного человека, но и воспитание личности ориентированной на успех, что имеет прямую зависимость  от создания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 условий: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благоприятный микро климат в семье;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 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моционально-благоприятные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взаимоотношения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культура семьи.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detsad-romashka.umi.ru/images/cms/data/folder/s_dnem_uchitel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29000"/>
            <a:ext cx="3740038" cy="2977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568952" cy="792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www.aranykapugyermekhaz.hu/uploaded_files/files/pacazda_vizualis%20neveles_a%20kisgyermekkorb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7632848" cy="5248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01008"/>
            <a:ext cx="9144000" cy="33569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– малая социальная группа, важнейшая форма организации личного быта, основанная на супружеском союзе и родственных связях, т. е. отношениях между мужем и женой, родителями и детьми, проживающими вместе, ведущими совместное хозяйство. Одна из важнейших функций семьи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фелицитивная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функция удовлетворения потребности человека в счастье (от лат.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felicio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счастье).</a:t>
            </a:r>
          </a:p>
          <a:p>
            <a:endParaRPr lang="ru-RU" dirty="0"/>
          </a:p>
        </p:txBody>
      </p:sp>
      <p:pic>
        <p:nvPicPr>
          <p:cNvPr id="12290" name="Picture 2" descr="http://filling-form.ru/pars_docs/refs/23/22303/22303_html_m50ca25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3240360" cy="3240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"/>
            <a:ext cx="9144000" cy="37890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Современная семья является важнейшей социальной средой формирования личности и основным институтом психологической поддержки и воспитания, отвечающим не только за социальное воспроизводство населения, но и за воссоздание определенного образа жизни, образа мыслей и отношений. Поэтому общество и государство заинтересовано в прочной, духовно и нравственно здоровой семье, а, следовательно, – благополучной.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cs4.sibnovosti.ru/pictures/0614/0378/1427592399_my_vmeste_1_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212976"/>
            <a:ext cx="4608512" cy="3427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293096"/>
            <a:ext cx="9144000" cy="2564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 так важно родителями  использовать современные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педагические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 в семье с целью  развития успешности своего ребёнка.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m1-tub-ru.yandex.net/i?id=ac3bf8ce05521d88b9c86a95b4fe8cd7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6120680" cy="4074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 технология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44824"/>
            <a:ext cx="8892480" cy="5013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Личностно-ориентированные технологии представляют собой воплощение гуманистической философии, психологии и педагогики.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 центре внимания родителя — уникальная целостная личность ребенка, стремящаяся к максимальной реализации своих возможностей, открытая для восприятия нового опыта, способная на осознанный и ответственный выбор в разнообразных жизненных ситуациях.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 личностно-ориентированном воспитании  основой технологии является понимание и взаимопонимание.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Личностно-ориентированное воспитание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развитие и саморазвитие личностных качеств на основе общечеловеческих ценностей.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Гуманистическое личностно-ориентированное воспитание – это педагогически управляемый процесс культурной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дентификации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социальной адаптации и творческой самореализации личности, в ходе которого происходит вхождение ребенка в культуру, в жизнь социума, развитие всех его творческих способностей и возможностей.</a:t>
            </a:r>
          </a:p>
          <a:p>
            <a:endParaRPr lang="ru-RU" dirty="0"/>
          </a:p>
        </p:txBody>
      </p:sp>
      <p:pic>
        <p:nvPicPr>
          <p:cNvPr id="8194" name="Picture 2" descr="http://verhovinalib.ru/imagis/shodinki-do-ovolodinnya-profesiyeyu-likarya-krok-2-pediatriya-smiyan-i-s--74839-l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97152"/>
            <a:ext cx="2634234" cy="1756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8820472" cy="9361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При воспитании успешности ребёнка в семье родителям стоит придерживаться «Я – концепции».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340768"/>
            <a:ext cx="7560840" cy="51845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 - концепция» -  осознаваемая и переживаемая  человеком (в том числе и ребёнком) система представлений о самом  себе, на основе которой он строит свою жизнедеятельность, взаимодействие с другими людьми, отношение к себе и окружающим.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941168"/>
            <a:ext cx="9144000" cy="19168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развивается в деятельности. Деятельность — единственный способ самореализации, самораскрытия не только ребёнка, но и взрослого.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ages05.kurier.at/1321113659.jpg/639.1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29681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8640"/>
            <a:ext cx="8316416" cy="38884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Дошкольник стремится к активной деятельности, и важно родителям  не дать этому стремлению угаснуть, способствовать его дальнейшему развитию в семье.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Родителям стоит помнить, чем полнее и разнообразнее детская деятельность, чем более она значима для ребенка и отвечает его природе, тем успешнее идет его развитие, реализуются потенциальные возможности и первые творческие проявления.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m3-tub-ru.yandex.net/i?id=d52e052ee64b409245dcac010aa51b1d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56992"/>
            <a:ext cx="4896544" cy="3259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370</TotalTime>
  <Words>653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Развитие успешности ребёнка в семье.</vt:lpstr>
      <vt:lpstr>Слайд 2</vt:lpstr>
      <vt:lpstr>Слайд 3</vt:lpstr>
      <vt:lpstr>Слайд 4</vt:lpstr>
      <vt:lpstr>Личностно-ориентированная  технология </vt:lpstr>
      <vt:lpstr>Личностно-ориентированное воспитание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успешности ребёнка в семье.</dc:title>
  <dc:creator>Админ</dc:creator>
  <cp:lastModifiedBy>Админ</cp:lastModifiedBy>
  <cp:revision>40</cp:revision>
  <dcterms:created xsi:type="dcterms:W3CDTF">2016-03-31T17:36:09Z</dcterms:created>
  <dcterms:modified xsi:type="dcterms:W3CDTF">2016-04-02T10:53:49Z</dcterms:modified>
</cp:coreProperties>
</file>