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>
      <p:cViewPr varScale="1">
        <p:scale>
          <a:sx n="110" d="100"/>
          <a:sy n="110" d="100"/>
        </p:scale>
        <p:origin x="-16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D69B-4FCE-4B1E-94DD-1965AFDECEEA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53A3-B6BF-47C1-B71A-C45FCFFF2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D69B-4FCE-4B1E-94DD-1965AFDECEEA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53A3-B6BF-47C1-B71A-C45FCFFF2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D69B-4FCE-4B1E-94DD-1965AFDECEEA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53A3-B6BF-47C1-B71A-C45FCFFF2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D69B-4FCE-4B1E-94DD-1965AFDECEEA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53A3-B6BF-47C1-B71A-C45FCFFF2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D69B-4FCE-4B1E-94DD-1965AFDECEEA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53A3-B6BF-47C1-B71A-C45FCFFF2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D69B-4FCE-4B1E-94DD-1965AFDECEEA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53A3-B6BF-47C1-B71A-C45FCFFF2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D69B-4FCE-4B1E-94DD-1965AFDECEEA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53A3-B6BF-47C1-B71A-C45FCFFF2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D69B-4FCE-4B1E-94DD-1965AFDECEEA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53A3-B6BF-47C1-B71A-C45FCFFF2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D69B-4FCE-4B1E-94DD-1965AFDECEEA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53A3-B6BF-47C1-B71A-C45FCFFF2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D69B-4FCE-4B1E-94DD-1965AFDECEEA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53A3-B6BF-47C1-B71A-C45FCFFF2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D69B-4FCE-4B1E-94DD-1965AFDECEEA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453A3-B6BF-47C1-B71A-C45FCFFF2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ED69B-4FCE-4B1E-94DD-1965AFDECEEA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453A3-B6BF-47C1-B71A-C45FCFFF2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5783" y="908720"/>
            <a:ext cx="5612434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7200" b="1" dirty="0" smtClean="0">
                <a:solidFill>
                  <a:schemeClr val="accent3">
                    <a:lumMod val="75000"/>
                  </a:schemeClr>
                </a:solidFill>
                <a:latin typeface="Gabriola" pitchFamily="82" charset="0"/>
              </a:rPr>
              <a:t>САМОКОНТРОЛЬ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Gabriola" pitchFamily="82" charset="0"/>
            </a:endParaRPr>
          </a:p>
        </p:txBody>
      </p:sp>
      <p:pic>
        <p:nvPicPr>
          <p:cNvPr id="6" name="Рисунок 5" descr="10575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5576" y="2492896"/>
            <a:ext cx="4674984" cy="3268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724128" y="4797152"/>
            <a:ext cx="30780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Gabriola" pitchFamily="82" charset="0"/>
              </a:rPr>
              <a:t>Учитель физкультуры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Gabriola" pitchFamily="82" charset="0"/>
              </a:rPr>
              <a:t>МБОУ «Прогимназия № 2»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Gabriola" pitchFamily="82" charset="0"/>
              </a:rPr>
              <a:t>г. Воронеж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Gabriola" pitchFamily="82" charset="0"/>
              </a:rPr>
              <a:t>Сухарева Г.Ф.</a:t>
            </a:r>
            <a:endParaRPr lang="ru-RU" sz="2400" dirty="0">
              <a:solidFill>
                <a:schemeClr val="accent3">
                  <a:lumMod val="75000"/>
                </a:schemeClr>
              </a:solidFill>
              <a:effectLst>
                <a:innerShdw blurRad="114300">
                  <a:prstClr val="black"/>
                </a:innerShdw>
              </a:effectLst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0000" y="908720"/>
            <a:ext cx="763284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Тебе и твоим одноклассникам, занимающимся спортом, очень полезно завести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дневник самоконтроля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. Он может состоять из двух частей. В первой части один раз в полгода  записывай свой рост, </a:t>
            </a:r>
            <a:endParaRPr lang="ru-RU" sz="31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briola" pitchFamily="82" charset="0"/>
            </a:endParaRPr>
          </a:p>
        </p:txBody>
      </p:sp>
      <p:pic>
        <p:nvPicPr>
          <p:cNvPr id="6" name="Рисунок 5" descr="foliant_dnevnik_sportivnih_trenirovok_shkolnika_dst11_1.jpg"/>
          <p:cNvPicPr>
            <a:picLocks noChangeAspect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>
          <a:xfrm>
            <a:off x="5364088" y="2708920"/>
            <a:ext cx="2470002" cy="3312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720000" y="2780928"/>
            <a:ext cx="3852000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массу тела (вес) и окружность грудной клетки. По записям ты вместе с родителями будешь следить за ростом и развитием  твоего  тела.</a:t>
            </a:r>
          </a:p>
          <a:p>
            <a:pPr algn="just"/>
            <a:endParaRPr lang="ru-RU" sz="3100" b="1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1052736"/>
            <a:ext cx="4356056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Рост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можно измерить так. Вместе с родителями с помощью сантиметра нанеси, например, на дверной косяк разметку по 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см от 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до 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150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см снизу вверх. Простейший ростомер готов. Теперь прими правильную позу, чтобы затылок, лопатки, ягодицы и пятки  касались  стены.</a:t>
            </a:r>
            <a:endParaRPr lang="ru-RU" sz="31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briola" pitchFamily="82" charset="0"/>
            </a:endParaRPr>
          </a:p>
        </p:txBody>
      </p:sp>
      <p:pic>
        <p:nvPicPr>
          <p:cNvPr id="9" name="Рисунок 8" descr="1551940499507_15519404999405.jpg"/>
          <p:cNvPicPr>
            <a:picLocks noChangeAspect="1"/>
          </p:cNvPicPr>
          <p:nvPr/>
        </p:nvPicPr>
        <p:blipFill>
          <a:blip r:embed="rId3" cstate="email">
            <a:lum contrast="10000"/>
          </a:blip>
          <a:stretch>
            <a:fillRect/>
          </a:stretch>
        </p:blipFill>
        <p:spPr>
          <a:xfrm>
            <a:off x="5436095" y="1268760"/>
            <a:ext cx="3031809" cy="4565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1600" y="3501008"/>
            <a:ext cx="3672408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Массу тела 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легко контролировать с помощью напольных весов. Взвешиваться надо утром перед  завтраком.</a:t>
            </a:r>
            <a:endParaRPr lang="ru-RU" sz="31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briola" pitchFamily="8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980728"/>
            <a:ext cx="3312368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Как  измерять </a:t>
            </a:r>
          </a:p>
          <a:p>
            <a:pPr algn="just"/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объём грудной клетки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, показано  на  картинке.</a:t>
            </a:r>
            <a:endParaRPr lang="ru-RU" sz="31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briola" pitchFamily="82" charset="0"/>
            </a:endParaRPr>
          </a:p>
        </p:txBody>
      </p:sp>
      <p:pic>
        <p:nvPicPr>
          <p:cNvPr id="6" name="Рисунок 5" descr="4.-Izmerenie-obhvata-grud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3608" y="1124744"/>
            <a:ext cx="3241266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Napolnyie-vesyi-44-768x76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20072" y="2996952"/>
            <a:ext cx="288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07604" y="548680"/>
            <a:ext cx="712879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На следующих страницах дневника самоконтроля регулярно записывай данные о своем самочувствии и пульсе в дни тренировок или самостоятельных занятий  физическими  упражнениями.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115616" y="2636912"/>
          <a:ext cx="6912768" cy="125214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368152"/>
                <a:gridCol w="1512168"/>
                <a:gridCol w="1656184"/>
                <a:gridCol w="1188132"/>
                <a:gridCol w="1188132"/>
              </a:tblGrid>
              <a:tr h="612068"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Gabriola" pitchFamily="82" charset="0"/>
                        </a:rPr>
                        <a:t>Дата</a:t>
                      </a:r>
                    </a:p>
                    <a:p>
                      <a:pPr algn="ctr"/>
                      <a:r>
                        <a:rPr lang="ru-RU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Gabriola" pitchFamily="82" charset="0"/>
                        </a:rPr>
                        <a:t>тренировки</a:t>
                      </a:r>
                      <a:endParaRPr lang="ru-RU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Gabriola" pitchFamily="8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Gabriola" pitchFamily="82" charset="0"/>
                        </a:rPr>
                        <a:t>Содержание</a:t>
                      </a:r>
                    </a:p>
                    <a:p>
                      <a:pPr algn="ctr"/>
                      <a:r>
                        <a:rPr lang="ru-RU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Gabriola" pitchFamily="82" charset="0"/>
                        </a:rPr>
                        <a:t>тренировки</a:t>
                      </a:r>
                      <a:endParaRPr lang="ru-RU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Gabriola" pitchFamily="8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Gabriola" pitchFamily="82" charset="0"/>
                        </a:rPr>
                        <a:t>Самочувствие</a:t>
                      </a:r>
                      <a:endParaRPr lang="ru-RU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Gabriola" pitchFamily="8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Gabriola" pitchFamily="82" charset="0"/>
                        </a:rPr>
                        <a:t>Пульс</a:t>
                      </a:r>
                      <a:endParaRPr lang="ru-RU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Gabriola" pitchFamily="8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2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Gabriola" pitchFamily="82" charset="0"/>
                        </a:rPr>
                        <a:t>До</a:t>
                      </a:r>
                    </a:p>
                    <a:p>
                      <a:pPr algn="ctr"/>
                      <a:r>
                        <a:rPr lang="ru-RU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Gabriola" pitchFamily="82" charset="0"/>
                        </a:rPr>
                        <a:t>тренировки</a:t>
                      </a:r>
                      <a:endParaRPr lang="ru-RU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Gabriola" pitchFamily="8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Gabriola" pitchFamily="82" charset="0"/>
                        </a:rPr>
                        <a:t>После</a:t>
                      </a:r>
                    </a:p>
                    <a:p>
                      <a:pPr algn="ctr"/>
                      <a:r>
                        <a:rPr lang="ru-RU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Gabriola" pitchFamily="82" charset="0"/>
                        </a:rPr>
                        <a:t>тренировки</a:t>
                      </a:r>
                      <a:endParaRPr lang="ru-RU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Gabriola" pitchFamily="8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079612" y="3960000"/>
            <a:ext cx="698477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Несколько страниц в дневнике отведи своим спортивным достижениям. А, для того чтобы ты знал, улучшаются ли они, один раз в 2-3 месяца выполняй 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контрольные  упражнения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.</a:t>
            </a:r>
            <a:endParaRPr lang="ru-RU" sz="31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07604" y="548680"/>
            <a:ext cx="712879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Отжимание от пола 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(для мальчиков) или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от стула, стола, скамейки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(для девочек). Сделай упражнение столько раз, сколько сможешь. Результат запиши в дневник.</a:t>
            </a:r>
          </a:p>
        </p:txBody>
      </p:sp>
      <p:pic>
        <p:nvPicPr>
          <p:cNvPr id="7" name="Рисунок 6" descr="otzhimanie-ot-lavki.jpg.pagespeed.ce.J0D3faz3t_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004048" y="2420888"/>
            <a:ext cx="3091823" cy="19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s120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115616" y="3068960"/>
            <a:ext cx="3253245" cy="19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250693" y="5301208"/>
            <a:ext cx="4642618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Это  упражнение  на  оценку 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силы.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07604" y="764704"/>
            <a:ext cx="712879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Прыжок в длину с места.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Выполни 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раза и запиши лучший  результат  (в сантиметрах).</a:t>
            </a:r>
          </a:p>
        </p:txBody>
      </p:sp>
      <p:pic>
        <p:nvPicPr>
          <p:cNvPr id="9" name="Рисунок 8" descr="pryzhok_aleksiya_2.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21181" y="2276872"/>
            <a:ext cx="5901639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980728"/>
            <a:ext cx="352839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Прыжок в высоту с места.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Выполни 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раза около стенки, на которую предварительно нанеси метки. Запиши лучший результат.</a:t>
            </a:r>
          </a:p>
        </p:txBody>
      </p:sp>
      <p:pic>
        <p:nvPicPr>
          <p:cNvPr id="7" name="Рисунок 6" descr="d7613099537d51637b0105120a756eb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4932040" y="945043"/>
            <a:ext cx="3312368" cy="4983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972000" y="4725144"/>
            <a:ext cx="36004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Эти  два  упражнения  на оценку 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прыгучести.</a:t>
            </a:r>
            <a:endParaRPr lang="ru-RU" sz="3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980728"/>
            <a:ext cx="712879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Подбрасывание теннисного мяча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вверх и его ловля правой, а затем левой рукой. Упражнение выполни каждой рукой по 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раз и запиши количество удачных попыток.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72000" y="4725144"/>
            <a:ext cx="302393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Это  упражнение  на оценку 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ловкости.</a:t>
            </a:r>
            <a:endParaRPr lang="ru-RU" sz="31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super.ua-152577275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3968" y="3284984"/>
            <a:ext cx="3822192" cy="2548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980728"/>
            <a:ext cx="712879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Наклон </a:t>
            </a:r>
            <a:r>
              <a:rPr lang="ru-RU" sz="3100" b="1" dirty="0" err="1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вперёд-вниз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с доставанием кончиками пальцев  пола.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72000" y="4725144"/>
            <a:ext cx="302393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Это  упражнение  на оценку 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гибкости.</a:t>
            </a:r>
            <a:endParaRPr lang="ru-RU" sz="3100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bezymyannyj-7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11960" y="1988840"/>
            <a:ext cx="3816848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19672" y="692696"/>
            <a:ext cx="24064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Проверь  себя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00000" y="1844824"/>
            <a:ext cx="6797054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На  каких  участках  тела  можно  измерять  пульс?</a:t>
            </a:r>
            <a:endParaRPr lang="ru-RU" sz="31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800000" y="2564904"/>
            <a:ext cx="3171061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Как  посчитать  пульс?</a:t>
            </a:r>
            <a:endParaRPr lang="ru-RU" sz="31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800000" y="3284984"/>
            <a:ext cx="640871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Как измерить свой рост, массу тела, окружность грудной клетки?</a:t>
            </a:r>
            <a:endParaRPr lang="ru-RU" sz="31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800000" y="4509120"/>
            <a:ext cx="5573962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Какие  контрольные  упражнения  можно  </a:t>
            </a:r>
          </a:p>
          <a:p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выполнять  дома?</a:t>
            </a:r>
            <a:endParaRPr lang="ru-RU" sz="3100" dirty="0"/>
          </a:p>
        </p:txBody>
      </p:sp>
      <p:pic>
        <p:nvPicPr>
          <p:cNvPr id="16" name="Рисунок 15" descr="12-126142_getting-pr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80000" y="1772816"/>
            <a:ext cx="464400" cy="540000"/>
          </a:xfrm>
          <a:prstGeom prst="rect">
            <a:avLst/>
          </a:prstGeom>
        </p:spPr>
      </p:pic>
      <p:pic>
        <p:nvPicPr>
          <p:cNvPr id="17" name="Рисунок 16" descr="12-126142_getting-pr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80000" y="2492896"/>
            <a:ext cx="464400" cy="540000"/>
          </a:xfrm>
          <a:prstGeom prst="rect">
            <a:avLst/>
          </a:prstGeom>
        </p:spPr>
      </p:pic>
      <p:pic>
        <p:nvPicPr>
          <p:cNvPr id="18" name="Рисунок 17" descr="12-126142_getting-pr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80000" y="3250800"/>
            <a:ext cx="464400" cy="540000"/>
          </a:xfrm>
          <a:prstGeom prst="rect">
            <a:avLst/>
          </a:prstGeom>
        </p:spPr>
      </p:pic>
      <p:pic>
        <p:nvPicPr>
          <p:cNvPr id="19" name="Рисунок 18" descr="12-126142_getting-pr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80000" y="4437112"/>
            <a:ext cx="464400" cy="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7604" y="764704"/>
            <a:ext cx="712879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Если ты регулярно занимаешься физическими упражнениями (самостоятельно или в спортивной секции), то тебе очень важно научиться правильно оценивать  своё  самочувствие  и  контролировать, </a:t>
            </a:r>
            <a:endParaRPr lang="ru-RU" sz="31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briola" pitchFamily="82" charset="0"/>
            </a:endParaRPr>
          </a:p>
        </p:txBody>
      </p:sp>
      <p:pic>
        <p:nvPicPr>
          <p:cNvPr id="5" name="Рисунок 4" descr="Фото_к_статье_Самодисциплина_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83944" y="2924944"/>
            <a:ext cx="3816448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008000" y="2708920"/>
            <a:ext cx="259228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как твой организм справляется с физическими нагрузками. </a:t>
            </a:r>
          </a:p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Это и есть  </a:t>
            </a:r>
            <a:r>
              <a:rPr lang="ru-RU" sz="3100" b="1" u="sng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САМОКОНТРОЛЬ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.</a:t>
            </a:r>
            <a:endParaRPr lang="ru-RU" sz="31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734525" y="1700808"/>
            <a:ext cx="5674951" cy="230832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7200" b="1" dirty="0" smtClean="0">
                <a:solidFill>
                  <a:schemeClr val="accent3">
                    <a:lumMod val="75000"/>
                  </a:schemeClr>
                </a:solidFill>
                <a:latin typeface="Gabriola" pitchFamily="82" charset="0"/>
              </a:rPr>
              <a:t> СПАСИБО  </a:t>
            </a:r>
          </a:p>
          <a:p>
            <a:pPr algn="ctr"/>
            <a:r>
              <a:rPr lang="ru-RU" sz="7200" b="1" dirty="0" smtClean="0">
                <a:solidFill>
                  <a:schemeClr val="accent3">
                    <a:lumMod val="75000"/>
                  </a:schemeClr>
                </a:solidFill>
                <a:latin typeface="Gabriola" pitchFamily="82" charset="0"/>
              </a:rPr>
              <a:t>ЗА   ВНИМАНИЕ! 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620688"/>
            <a:ext cx="763284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Если после занятий самочувствие, настроение, аппетит и сон нормальные, значит твой организм хорошо переносит нагрузки. Если после тренировки ты ощущаешь  небольшую  усталость, </a:t>
            </a:r>
          </a:p>
        </p:txBody>
      </p:sp>
      <p:pic>
        <p:nvPicPr>
          <p:cNvPr id="5" name="Рисунок 4" descr="Sport-fitness-woman-running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27584" y="2780928"/>
            <a:ext cx="3240360" cy="3252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427984" y="2492896"/>
            <a:ext cx="396044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значит, нагрузка была достаточной. Если во время тренировки краснеет лицо, учащаются дыхание и сердцебиение, появляется испарина, это вполне нормально.</a:t>
            </a:r>
          </a:p>
          <a:p>
            <a:pPr algn="just"/>
            <a:endParaRPr lang="ru-RU" sz="3100" b="1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908720"/>
            <a:ext cx="3744416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Однако, если во время занятий или после него лицо побледнело, выступил обильный пот, появились головокружение, тошнота, значит нагрузка для тебя слишком  велика. </a:t>
            </a:r>
            <a:endParaRPr lang="ru-RU" sz="31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briola" pitchFamily="82" charset="0"/>
            </a:endParaRPr>
          </a:p>
        </p:txBody>
      </p:sp>
      <p:pic>
        <p:nvPicPr>
          <p:cNvPr id="5" name="Рисунок 4" descr="96899598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4048" y="1052736"/>
            <a:ext cx="3240000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827584" y="4653136"/>
            <a:ext cx="748883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Нередко после таких занятий ухудшается аппетит, появляется  раздражительность,  нарушается  сон.</a:t>
            </a:r>
            <a:endParaRPr lang="ru-RU" sz="31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1580" y="4618800"/>
            <a:ext cx="756084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физическими упражнениями, или снизить нагрузку (например, уменьшить количество повторений упражнения,  сократить  время  бега  и  т.д.)</a:t>
            </a:r>
            <a:endParaRPr lang="ru-RU" sz="31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briola" pitchFamily="8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1339200"/>
            <a:ext cx="4032448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Прежде всего надо обратиться к врачу, посоветоваться с учителем физкультуры или тренером. Если со здоровьем всё в порядке, значит, надо или на время  прервать  занятия </a:t>
            </a:r>
            <a:endParaRPr lang="ru-RU" sz="31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92000" y="908720"/>
            <a:ext cx="4277133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Что  в  таких  случаях  делать? </a:t>
            </a:r>
            <a:endParaRPr lang="ru-RU" sz="3100" dirty="0"/>
          </a:p>
        </p:txBody>
      </p:sp>
      <p:pic>
        <p:nvPicPr>
          <p:cNvPr id="8" name="Рисунок 7" descr="malchik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99592" y="1916832"/>
            <a:ext cx="2987081" cy="23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692696"/>
            <a:ext cx="763284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Как ты переносишь физические нагрузки показывает твой </a:t>
            </a:r>
            <a:r>
              <a:rPr lang="ru-RU" sz="3100" b="1" u="sng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ПУЛЬС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. Он отражает частоту сердечных сокращений  (ЧСС).</a:t>
            </a:r>
          </a:p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Пульс можно посчитать, приложив ладонь к груди в области сердца, кончики пальцев к запястью руки, виску или  шее.</a:t>
            </a:r>
            <a:endParaRPr lang="ru-RU" sz="31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briola" pitchFamily="82" charset="0"/>
            </a:endParaRPr>
          </a:p>
        </p:txBody>
      </p:sp>
      <p:pic>
        <p:nvPicPr>
          <p:cNvPr id="5" name="Рисунок 4" descr="02-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64000" y="3789040"/>
            <a:ext cx="2101729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slide_1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275856" y="4653136"/>
            <a:ext cx="1830715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3-davlenie-bez-tonometra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436096" y="3284984"/>
            <a:ext cx="2340016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m1000x100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516216" y="5013176"/>
            <a:ext cx="1931616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692696"/>
            <a:ext cx="763284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Для того чтобы посчитать пульс надо иметь секундомер или часы с секундной стрелкой. Обычно пульс считают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секунд.  Затем эту величину умножают на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и узнают пульс  за 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минуту.</a:t>
            </a:r>
          </a:p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Например, если за 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секунд ты насчитал 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ударов, то пульс  за  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 минуту  (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)  равен  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.</a:t>
            </a:r>
            <a:endParaRPr lang="ru-RU" sz="31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briola" pitchFamily="82" charset="0"/>
            </a:endParaRPr>
          </a:p>
        </p:txBody>
      </p:sp>
      <p:pic>
        <p:nvPicPr>
          <p:cNvPr id="5" name="Рисунок 4" descr="10-minute-stopwatch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24128" y="3789040"/>
            <a:ext cx="216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normalniypulschelovekapogodamtablitsavoz_3869289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59632" y="3789040"/>
            <a:ext cx="3235955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692696"/>
            <a:ext cx="777686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После любой физической нагрузки пульс учащается. Чем продолжительнее и тяжелее нагрузка, тем пульс чаще. Это нормально. Однако если пульс утром до зарядки или тренировки больше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90-100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ударов в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минуту, то это говорит о том, что или у тебя не всё в порядке со здоровьем,  или  ты  перетренировался  в  предыдущие  дни.</a:t>
            </a:r>
            <a:endParaRPr lang="ru-RU" sz="31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briola" pitchFamily="82" charset="0"/>
            </a:endParaRPr>
          </a:p>
        </p:txBody>
      </p:sp>
      <p:pic>
        <p:nvPicPr>
          <p:cNvPr id="5" name="Рисунок 4" descr="4e41-d9ef45-d411f4.jpg"/>
          <p:cNvPicPr>
            <a:picLocks noChangeAspect="1"/>
          </p:cNvPicPr>
          <p:nvPr/>
        </p:nvPicPr>
        <p:blipFill>
          <a:blip r:embed="rId3" cstate="email">
            <a:lum bright="10000"/>
          </a:blip>
          <a:stretch>
            <a:fillRect/>
          </a:stretch>
        </p:blipFill>
        <p:spPr>
          <a:xfrm>
            <a:off x="2412000" y="3861048"/>
            <a:ext cx="432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692696"/>
            <a:ext cx="763284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После тренировки или урока физкультуры пульс должен возвращаться в спокойное состояние через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10-15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минут, после утренней зарядки ещё быстрее. Но если пульс долго не приходит в норму, а его частота более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ударов в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1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abriola" pitchFamily="82" charset="0"/>
              </a:rPr>
              <a:t> минуту, это тоже сигнал к тому, чтобы посоветоваться с врачом  и  тренером.</a:t>
            </a:r>
            <a:endParaRPr lang="ru-RU" sz="31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abriola" pitchFamily="82" charset="0"/>
            </a:endParaRPr>
          </a:p>
        </p:txBody>
      </p:sp>
      <p:pic>
        <p:nvPicPr>
          <p:cNvPr id="10" name="Рисунок 9" descr="Children-Healthcare-1200x67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79912" y="3356992"/>
            <a:ext cx="44800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769</Words>
  <Application>Microsoft Office PowerPoint</Application>
  <PresentationFormat>Экран (4:3)</PresentationFormat>
  <Paragraphs>56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dom</cp:lastModifiedBy>
  <cp:revision>48</cp:revision>
  <dcterms:created xsi:type="dcterms:W3CDTF">2020-04-02T09:54:12Z</dcterms:created>
  <dcterms:modified xsi:type="dcterms:W3CDTF">2020-07-19T14:42:27Z</dcterms:modified>
</cp:coreProperties>
</file>