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135A-AA95-42D1-87D1-DA98CA96351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7B2F-5E1C-4C50-8CEE-295F8A43A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135A-AA95-42D1-87D1-DA98CA96351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7B2F-5E1C-4C50-8CEE-295F8A43A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135A-AA95-42D1-87D1-DA98CA96351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7B2F-5E1C-4C50-8CEE-295F8A43A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135A-AA95-42D1-87D1-DA98CA96351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7B2F-5E1C-4C50-8CEE-295F8A43A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135A-AA95-42D1-87D1-DA98CA96351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7B2F-5E1C-4C50-8CEE-295F8A43A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135A-AA95-42D1-87D1-DA98CA96351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7B2F-5E1C-4C50-8CEE-295F8A43A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135A-AA95-42D1-87D1-DA98CA96351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7B2F-5E1C-4C50-8CEE-295F8A43A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135A-AA95-42D1-87D1-DA98CA96351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7B2F-5E1C-4C50-8CEE-295F8A43A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135A-AA95-42D1-87D1-DA98CA96351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7B2F-5E1C-4C50-8CEE-295F8A43A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135A-AA95-42D1-87D1-DA98CA96351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7B2F-5E1C-4C50-8CEE-295F8A43A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135A-AA95-42D1-87D1-DA98CA96351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7B2F-5E1C-4C50-8CEE-295F8A43A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E135A-AA95-42D1-87D1-DA98CA963517}" type="datetimeFigureOut">
              <a:rPr lang="ru-RU" smtClean="0"/>
              <a:pPr/>
              <a:t>19.07.2020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67B2F-5E1C-4C50-8CEE-295F8A43A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iss-34.jp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34708" y="908720"/>
            <a:ext cx="6674584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800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Строевые  упражнения</a:t>
            </a:r>
            <a:endParaRPr lang="ru-RU" sz="4800" b="1" dirty="0">
              <a:solidFill>
                <a:srgbClr val="008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0000-4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95824" y="2060848"/>
            <a:ext cx="5248583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95536" y="5085184"/>
            <a:ext cx="3438128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физкультуры</a:t>
            </a:r>
          </a:p>
          <a:p>
            <a:pPr algn="ctr"/>
            <a:r>
              <a:rPr lang="ru-RU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«Прогимназия № 2»</a:t>
            </a:r>
          </a:p>
          <a:p>
            <a:pPr algn="ctr"/>
            <a:r>
              <a:rPr lang="ru-RU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г. Воронеж</a:t>
            </a:r>
          </a:p>
          <a:p>
            <a:pPr algn="ctr"/>
            <a:r>
              <a:rPr lang="ru-RU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Сухарева Г.Ф.</a:t>
            </a:r>
            <a:endParaRPr lang="ru-RU" dirty="0">
              <a:solidFill>
                <a:srgbClr val="008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iss-34.jp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899592" y="4797152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428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>
          <a:xfrm>
            <a:off x="2887966" y="3140968"/>
            <a:ext cx="3368068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007604" y="612000"/>
            <a:ext cx="7128792" cy="2304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Поворот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НАЛЕВО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(на ¼ круга) выполняется в сторону левой руки на левой пятке и правом носке.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Поворот выполняется в два приема: </a:t>
            </a:r>
          </a:p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первый прием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повернуться, сохраняя правильное положение корпуса,  не сгибая ног в коленях; </a:t>
            </a:r>
          </a:p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второй прием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приставить другую ногу.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iss-34.jp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899592" y="4797152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428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>
          <a:xfrm>
            <a:off x="2034857" y="3068960"/>
            <a:ext cx="5074286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043608" y="612000"/>
            <a:ext cx="7200800" cy="2304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Поворот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КРУГОМ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(на ½ круга) выполняется в противоположную сторону через лево на левой пятке и правом носке.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Поворот выполняется в два приема: </a:t>
            </a:r>
          </a:p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первый прием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повернуться, сохраняя правильное положение корпуса,  не сгибая ног в коленях; </a:t>
            </a:r>
          </a:p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второй прием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приставить другую ногу.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iss-34.jp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203848" y="764704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just"/>
            <a:r>
              <a:rPr lang="ru-RU" sz="2400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ПРОВЕРЬ  СЕБЯ</a:t>
            </a:r>
            <a:endParaRPr lang="ru-RU" sz="2400" dirty="0" smtClean="0">
              <a:solidFill>
                <a:srgbClr val="008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4797152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1620000"/>
            <a:ext cx="6946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строевые упражнения могут пригодиться тебе?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8000" y="2420888"/>
            <a:ext cx="6542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Какую команду подаёт учитель при построении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шеренгу и в колонну?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8000" y="3573016"/>
            <a:ext cx="56697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Где в колонне находится направляющий?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Где замыкающий?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8000" y="4797152"/>
            <a:ext cx="56228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Попробуй выполнить повороты направо,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налево, кругом.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1884149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2000" y="1628800"/>
            <a:ext cx="355830" cy="360000"/>
          </a:xfrm>
          <a:prstGeom prst="rect">
            <a:avLst/>
          </a:prstGeom>
        </p:spPr>
      </p:pic>
      <p:pic>
        <p:nvPicPr>
          <p:cNvPr id="13" name="Рисунок 12" descr="1884149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600" y="2420888"/>
            <a:ext cx="355830" cy="360000"/>
          </a:xfrm>
          <a:prstGeom prst="rect">
            <a:avLst/>
          </a:prstGeom>
        </p:spPr>
      </p:pic>
      <p:pic>
        <p:nvPicPr>
          <p:cNvPr id="14" name="Рисунок 13" descr="1884149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2000" y="3573016"/>
            <a:ext cx="355830" cy="360000"/>
          </a:xfrm>
          <a:prstGeom prst="rect">
            <a:avLst/>
          </a:prstGeom>
        </p:spPr>
      </p:pic>
      <p:pic>
        <p:nvPicPr>
          <p:cNvPr id="15" name="Рисунок 14" descr="1884149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2000" y="4797152"/>
            <a:ext cx="355830" cy="3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iss-34.jp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7624" y="1340768"/>
            <a:ext cx="4152098" cy="230832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800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4800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ЗА  </a:t>
            </a:r>
          </a:p>
          <a:p>
            <a:pPr algn="ctr"/>
            <a:r>
              <a:rPr lang="ru-RU" sz="4800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4800" b="1" dirty="0">
              <a:solidFill>
                <a:srgbClr val="008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f79427b549166ec92a062d8f1725bfd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6056" y="2060848"/>
            <a:ext cx="3744416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iss-34.jp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39552" y="620688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Наверное, многие из вас наблюдали за тренировками и занятиями спортсменов. Вы обратили внимание, как чётко они выполняют задания или команды тренеров? А каким красивым строем проходят военные на параде! Всё это благодаря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строевым  упражнениям.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ello_html_68300a3a.jpg"/>
          <p:cNvPicPr>
            <a:picLocks noChangeAspect="1"/>
          </p:cNvPicPr>
          <p:nvPr/>
        </p:nvPicPr>
        <p:blipFill>
          <a:blip r:embed="rId3" cstate="email">
            <a:lum bright="10000"/>
          </a:blip>
          <a:stretch>
            <a:fillRect/>
          </a:stretch>
        </p:blipFill>
        <p:spPr>
          <a:xfrm flipH="1">
            <a:off x="5004048" y="3573016"/>
            <a:ext cx="3528393" cy="23507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s1200 (1).jpg"/>
          <p:cNvPicPr>
            <a:picLocks noChangeAspect="1"/>
          </p:cNvPicPr>
          <p:nvPr/>
        </p:nvPicPr>
        <p:blipFill>
          <a:blip r:embed="rId4" cstate="email">
            <a:lum bright="10000"/>
          </a:blip>
          <a:stretch>
            <a:fillRect/>
          </a:stretch>
        </p:blipFill>
        <p:spPr>
          <a:xfrm>
            <a:off x="683568" y="2924944"/>
            <a:ext cx="4044705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iss-34.jp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39552" y="620688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Умение выполнять строевые упражнения поможет вам на уроках физической культуры. Благодаря эти упражнениям формируется правильная осанка, вырабатываются подтянутость, дисциплинированность, организованность.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140552740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65951" y="2420888"/>
            <a:ext cx="5212099" cy="34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iss-34.jp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39552" y="620688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Сейчас вы познакомитесь с построением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шеренгу, колонну, круг.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1628800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ШЕРЕНГА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это строй, в котором ребята расположены один  возле  другого  на  одной  линии  по  росту.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42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852715" y="2708920"/>
            <a:ext cx="5438571" cy="32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iss-34.jp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115616" y="1052736"/>
            <a:ext cx="381642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построении в шеренгу надо обратить внимание на свою осанку: плечи расправлены, подбородок слегка приподнят, живот втянут, руки опущены вдоль туловища, пятки вместе, носки врозь.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Такая стойка называется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основной.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построения в шеренгу учитель подаёт команду: «В шеренгу становись!»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80112" y="1340768"/>
            <a:ext cx="2376264" cy="45365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0" name="Рисунок 9" descr="maxresdefault.jp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5940152" y="1628800"/>
            <a:ext cx="1599578" cy="39399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iss-34.jp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499992" y="1052736"/>
            <a:ext cx="38164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КОЛОННА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это строй, в котором дети встают в затылок друг другу на расстоянии одного шага или вытянутой вперёд руки. Во главе колонны находится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направляющий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 в конце её –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замыкающий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построения в колонну подаётся команда: «В колонну становись!»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4797152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42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10800000">
            <a:off x="1043608" y="1700808"/>
            <a:ext cx="3168352" cy="3980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iss-34.jp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83568" y="1052736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КРУГ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Одна из простых форм построения. Перестройтесь в круг из шеренги, взявшись за руки.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4797152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g42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10800000">
            <a:off x="2627784" y="2132856"/>
            <a:ext cx="3744416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iss-34.jp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55576" y="620688"/>
            <a:ext cx="76328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ПОВОРОТЫ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это движения, которые помогают быстро изменить направление.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уроках физкультуры или дома вы можете выполнять повороты направо, налево и кругом.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Для того чтобы правильно выполнять это упражнение, необходимо научиться определять правую и левую сторону.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4797152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428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>
          <a:xfrm>
            <a:off x="2227504" y="2996952"/>
            <a:ext cx="4688992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iss-34.jp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55576" y="612000"/>
            <a:ext cx="7632848" cy="230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Поворот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(на ¼ круга) выполняется в сторону правой руки на правой пятке и левом носке.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Поворот выполняется в два приема: </a:t>
            </a:r>
          </a:p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первый прием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повернуться, сохраняя правильное положение корпуса,  не сгибая ног в коленях; </a:t>
            </a:r>
          </a:p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второй прием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приставить другую ногу.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4797152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428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>
          <a:xfrm>
            <a:off x="2545109" y="3212976"/>
            <a:ext cx="4053782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457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</dc:creator>
  <cp:lastModifiedBy>dom</cp:lastModifiedBy>
  <cp:revision>25</cp:revision>
  <dcterms:created xsi:type="dcterms:W3CDTF">2020-04-05T15:10:30Z</dcterms:created>
  <dcterms:modified xsi:type="dcterms:W3CDTF">2020-07-19T14:44:58Z</dcterms:modified>
</cp:coreProperties>
</file>