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92" r:id="rId3"/>
    <p:sldId id="294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5" r:id="rId19"/>
    <p:sldId id="309" r:id="rId20"/>
    <p:sldId id="297" r:id="rId21"/>
    <p:sldId id="298" r:id="rId22"/>
    <p:sldId id="311" r:id="rId23"/>
    <p:sldId id="307" r:id="rId24"/>
    <p:sldId id="302" r:id="rId25"/>
    <p:sldId id="30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34" autoAdjust="0"/>
  </p:normalViewPr>
  <p:slideViewPr>
    <p:cSldViewPr snapToGrid="0">
      <p:cViewPr>
        <p:scale>
          <a:sx n="73" d="100"/>
          <a:sy n="73" d="100"/>
        </p:scale>
        <p:origin x="-6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8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558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9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623393" y="1771600"/>
            <a:ext cx="10943167" cy="48977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8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03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81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397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84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4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7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7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28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1B8E9-73D1-4BAF-ADF3-50E89CD0E50D}" type="datetimeFigureOut">
              <a:rPr lang="ru-RU" smtClean="0"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B128-40C5-49A6-B117-AF4B7A93C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nigaran.files.wordpress.com/2011/02/old-paper-with-feather1.jpg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kinderlibrary.files.wordpress.com/2011/10/d0bad180d18bd0bbd0bed0b2.jpg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60;&#1090;&#1074;&#1082;\&#1056;&#1072;&#1073;&#1086;&#1095;&#1080;&#1081;%20&#1089;&#1090;&#1086;&#1083;\&#1086;&#1090;&#1082;&#1088;.%20&#1091;&#1088;&#1086;&#1082;%203%20&#1082;&#1083;&#1072;&#1089;&#1089;%20&#1095;&#1090;&#1077;&#1085;&#1080;&#1077;%20&#1074;&#1077;&#1083;&#1080;&#1082;&#1080;&#1077;%20&#1088;&#1091;&#1089;&#1089;&#1082;&#1080;&#1077;%20&#1087;&#1080;&#1089;&#1072;&#1090;&#1077;&#1083;&#1080;\&#1074;&#1077;&#1083;%20&#1088;&#1091;&#1089;%20%20&#1087;&#1080;&#1089;\&#1074;&#1086;&#1088;&#1086;&#1085;&#1072;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literatura/Romantizm/0002-006-V.A.-ZHukovskij.jpg" TargetMode="Externa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12.nnm.ru/4/e/3/f/3/61d2dbd05cb11d0155586282a87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nigaran.files.wordpress.com/2011/02/old-paper-with-feather1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951538" y="2420938"/>
            <a:ext cx="4500562" cy="2087562"/>
          </a:xfrm>
        </p:spPr>
        <p:txBody>
          <a:bodyPr/>
          <a:lstStyle/>
          <a:p>
            <a:endParaRPr lang="ru-RU" altLang="ru-RU" b="1" i="1">
              <a:latin typeface="Times New Roman" panose="02020603050405020304" pitchFamily="18" charset="0"/>
            </a:endParaRPr>
          </a:p>
        </p:txBody>
      </p:sp>
      <p:pic>
        <p:nvPicPr>
          <p:cNvPr id="6152" name="Picture 8" descr="Картинка 7 из 190637">
            <a:hlinkClick r:id="rId2"/>
          </p:cNvPr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41778" y="122830"/>
            <a:ext cx="4835525" cy="5616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5" name="WordArt 11"/>
          <p:cNvSpPr>
            <a:spLocks noChangeArrowheads="1" noChangeShapeType="1" noTextEdit="1"/>
          </p:cNvSpPr>
          <p:nvPr/>
        </p:nvSpPr>
        <p:spPr bwMode="auto">
          <a:xfrm>
            <a:off x="3944203" y="1473958"/>
            <a:ext cx="6864824" cy="440296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spc="720" dirty="0">
                <a:ln w="19050" cap="rnd">
                  <a:solidFill>
                    <a:schemeClr val="accent2"/>
                  </a:solidFill>
                  <a:prstDash val="sysDot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Великие </a:t>
            </a:r>
          </a:p>
          <a:p>
            <a:pPr algn="ctr"/>
            <a:r>
              <a:rPr lang="ru-RU" sz="3600" kern="10" spc="720" dirty="0" smtClean="0">
                <a:ln w="19050" cap="rnd">
                  <a:solidFill>
                    <a:schemeClr val="accent2"/>
                  </a:solidFill>
                  <a:prstDash val="sysDot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русские </a:t>
            </a:r>
            <a:endParaRPr lang="ru-RU" sz="3600" kern="10" spc="720" dirty="0">
              <a:ln w="19050" cap="rnd">
                <a:solidFill>
                  <a:schemeClr val="accent2"/>
                </a:solidFill>
                <a:prstDash val="sysDot"/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  <a:p>
            <a:pPr algn="ctr"/>
            <a:r>
              <a:rPr lang="ru-RU" sz="3600" kern="10" spc="720" dirty="0">
                <a:ln w="19050" cap="rnd">
                  <a:solidFill>
                    <a:schemeClr val="accent2"/>
                  </a:solidFill>
                  <a:prstDash val="sysDot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писатели</a:t>
            </a:r>
          </a:p>
        </p:txBody>
      </p:sp>
    </p:spTree>
    <p:extLst>
      <p:ext uri="{BB962C8B-B14F-4D97-AF65-F5344CB8AC3E}">
        <p14:creationId xmlns:p14="http://schemas.microsoft.com/office/powerpoint/2010/main" val="265359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Шамаханская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царица,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Вся </a:t>
            </a:r>
            <a:r>
              <a:rPr lang="ru-RU" b="1" dirty="0">
                <a:solidFill>
                  <a:srgbClr val="FF0000"/>
                </a:solidFill>
              </a:rPr>
              <a:t>сияя, как заря,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Тихо </a:t>
            </a:r>
            <a:r>
              <a:rPr lang="ru-RU" b="1" dirty="0">
                <a:solidFill>
                  <a:srgbClr val="FF0000"/>
                </a:solidFill>
              </a:rPr>
              <a:t>встретила царя…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listociki.ru/wp-content/uploads/2013/11/multiki-skazka-o-zolotom-petush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1771600"/>
            <a:ext cx="4032448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311" y="4579772"/>
            <a:ext cx="3279932" cy="126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</a:t>
            </a:r>
            <a:r>
              <a:rPr lang="ru-RU" b="1" dirty="0" err="1" smtClean="0">
                <a:solidFill>
                  <a:srgbClr val="FF0000"/>
                </a:solidFill>
              </a:rPr>
              <a:t>Шамаханская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царица,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Вся </a:t>
            </a:r>
            <a:r>
              <a:rPr lang="ru-RU" b="1" dirty="0">
                <a:solidFill>
                  <a:srgbClr val="FF0000"/>
                </a:solidFill>
              </a:rPr>
              <a:t>сияя, как заря,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Тихо </a:t>
            </a:r>
            <a:r>
              <a:rPr lang="ru-RU" b="1" dirty="0">
                <a:solidFill>
                  <a:srgbClr val="FF0000"/>
                </a:solidFill>
              </a:rPr>
              <a:t>встретила царя…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listociki.ru/wp-content/uploads/2013/11/multiki-skazka-o-zolotom-petush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1771600"/>
            <a:ext cx="4032448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311" y="4579772"/>
            <a:ext cx="3279932" cy="12619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39788" y="3662975"/>
            <a:ext cx="6743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673105"/>
                </a:solidFill>
              </a:rPr>
              <a:t>(</a:t>
            </a:r>
            <a:r>
              <a:rPr lang="ru-RU" sz="3600" b="1" i="1" dirty="0">
                <a:solidFill>
                  <a:srgbClr val="673105"/>
                </a:solidFill>
              </a:rPr>
              <a:t>Сказка о золотом петушке.)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386371" y="5523374"/>
            <a:ext cx="182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673105"/>
                </a:solidFill>
              </a:rPr>
              <a:t> </a:t>
            </a:r>
            <a:r>
              <a:rPr lang="ru-RU" sz="3200" b="1" i="1" dirty="0">
                <a:solidFill>
                  <a:srgbClr val="673105"/>
                </a:solidFill>
              </a:rPr>
              <a:t>(</a:t>
            </a:r>
            <a:r>
              <a:rPr lang="ru-RU" sz="3200" b="1" i="1" dirty="0" err="1">
                <a:solidFill>
                  <a:srgbClr val="673105"/>
                </a:solidFill>
              </a:rPr>
              <a:t>Дадон</a:t>
            </a:r>
            <a:r>
              <a:rPr lang="ru-RU" sz="3200" b="1" i="1" dirty="0">
                <a:solidFill>
                  <a:srgbClr val="673105"/>
                </a:solidFill>
              </a:rPr>
              <a:t>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449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552721" y="1402268"/>
            <a:ext cx="10943167" cy="489776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Море вздуется бурливо,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Закипит, подымет вой,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Хлынет на берег пустой,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Разольётся в шумном беге,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И очутятся на бреге,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В чешуе, как жар горя,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673105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happymults.com/uploads/posts/2013-10/1381072245_skazka_o_tsare_saltan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432" y="1886394"/>
            <a:ext cx="4828153" cy="405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2721" y="5983317"/>
            <a:ext cx="9123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- Сколько богатырей выходило на берег из моря?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412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552721" y="1475656"/>
            <a:ext cx="10943167" cy="489776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Море вздуется бурливо,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Закипит, подымет вой,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Хлынет на берег пустой,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Разольётся в шумном беге,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И очутятся на бреге,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В чешуе, как жар горя,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673105"/>
                </a:solidFill>
              </a:rPr>
              <a:t>(</a:t>
            </a:r>
            <a:r>
              <a:rPr lang="ru-RU" sz="3600" b="1" i="1" dirty="0">
                <a:solidFill>
                  <a:srgbClr val="673105"/>
                </a:solidFill>
              </a:rPr>
              <a:t>Сказка о царе  </a:t>
            </a:r>
            <a:r>
              <a:rPr lang="ru-RU" sz="3600" b="1" i="1" dirty="0" smtClean="0">
                <a:solidFill>
                  <a:srgbClr val="673105"/>
                </a:solidFill>
              </a:rPr>
              <a:t> </a:t>
            </a:r>
            <a:r>
              <a:rPr lang="ru-RU" sz="3600" b="1" i="1" dirty="0" err="1">
                <a:solidFill>
                  <a:srgbClr val="673105"/>
                </a:solidFill>
              </a:rPr>
              <a:t>Салтане</a:t>
            </a:r>
            <a:r>
              <a:rPr lang="ru-RU" sz="3600" b="1" i="1" dirty="0">
                <a:solidFill>
                  <a:srgbClr val="673105"/>
                </a:solidFill>
              </a:rPr>
              <a:t> ...)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673105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happymults.com/uploads/posts/2013-10/1381072245_skazka_o_tsare_saltan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951" y="1559823"/>
            <a:ext cx="4828153" cy="405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2721" y="5983317"/>
            <a:ext cx="9123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- Сколько богатырей выходило на берег из моря?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409148" y="6488668"/>
            <a:ext cx="2919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73105"/>
                </a:solidFill>
              </a:rPr>
              <a:t> (Тридцать три.)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100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653025" y="1165673"/>
            <a:ext cx="10943167" cy="4897760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Ветер, ветер!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могуч,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гоняешь стаи туч,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волнуешь сине море,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Всюду веешь на просторе,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Не боишься никого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Кроме бога одного …»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festival.1september.ru/articles/506492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105" y="651748"/>
            <a:ext cx="4680520" cy="555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3392" y="6206251"/>
            <a:ext cx="79739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- Как зовут королевича из этой сказки?</a:t>
            </a:r>
          </a:p>
        </p:txBody>
      </p:sp>
    </p:spTree>
    <p:extLst>
      <p:ext uri="{BB962C8B-B14F-4D97-AF65-F5344CB8AC3E}">
        <p14:creationId xmlns:p14="http://schemas.microsoft.com/office/powerpoint/2010/main" val="25317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653025" y="1165673"/>
            <a:ext cx="10943167" cy="4897760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Ветер, ветер!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могуч,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гоняешь стаи туч,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Ты волнуешь сине море,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Всюду веешь на просторе,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Не боишься никого 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Кроме бога </a:t>
            </a:r>
            <a:r>
              <a:rPr lang="ru-RU" sz="4000" b="1" dirty="0" smtClean="0">
                <a:solidFill>
                  <a:srgbClr val="FF0000"/>
                </a:solidFill>
              </a:rPr>
              <a:t>одного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673105"/>
                </a:solidFill>
              </a:rPr>
              <a:t>(Сказка </a:t>
            </a:r>
            <a:r>
              <a:rPr lang="ru-RU" sz="3200" b="1" i="1" dirty="0">
                <a:solidFill>
                  <a:srgbClr val="673105"/>
                </a:solidFill>
              </a:rPr>
              <a:t>о мёртвой царевне  и семи богатырях.)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festival.1september.ru/articles/506492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1505" y="0"/>
            <a:ext cx="4566596" cy="541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3392" y="6206251"/>
            <a:ext cx="79739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- Как зовут королевича из этой сказки?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593203" y="6350844"/>
            <a:ext cx="1859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673105"/>
                </a:solidFill>
              </a:rPr>
              <a:t> (Елисей.)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495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666817" y="1771600"/>
            <a:ext cx="10943167" cy="4897760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				</a:t>
            </a:r>
            <a:r>
              <a:rPr lang="ru-RU" sz="3200" b="1" dirty="0" smtClean="0">
                <a:solidFill>
                  <a:srgbClr val="FF0000"/>
                </a:solidFill>
              </a:rPr>
              <a:t>Что </a:t>
            </a:r>
            <a:r>
              <a:rPr lang="ru-RU" sz="3200" b="1" dirty="0">
                <a:solidFill>
                  <a:srgbClr val="FF0000"/>
                </a:solidFill>
              </a:rPr>
              <a:t>внутри орешков, которые грызёт </a:t>
            </a:r>
            <a:r>
              <a:rPr lang="ru-RU" sz="3200" b="1" dirty="0" smtClean="0">
                <a:solidFill>
                  <a:srgbClr val="FF0000"/>
                </a:solidFill>
              </a:rPr>
              <a:t>                   				белка?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www.2do2go.ru/uploads/full/11b7a41d89baa66e14e428ab82602897_w960_h2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519" y="1355615"/>
            <a:ext cx="4776465" cy="40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03417" y="106138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Белка песенки поёт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Да орешки всё грызёт.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А орешки не простые,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Всё скорлупки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                       золотые …»</a:t>
            </a:r>
          </a:p>
        </p:txBody>
      </p:sp>
    </p:spTree>
    <p:extLst>
      <p:ext uri="{BB962C8B-B14F-4D97-AF65-F5344CB8AC3E}">
        <p14:creationId xmlns:p14="http://schemas.microsoft.com/office/powerpoint/2010/main" val="157835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427826" y="1240658"/>
            <a:ext cx="10943167" cy="4897760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3657600" lvl="8" indent="0">
              <a:buNone/>
            </a:pPr>
            <a:endParaRPr lang="ru-RU" b="1" i="1" dirty="0">
              <a:solidFill>
                <a:srgbClr val="673105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				</a:t>
            </a: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b="1" i="1" dirty="0">
                <a:solidFill>
                  <a:srgbClr val="673105"/>
                </a:solidFill>
              </a:rPr>
              <a:t>(Сказка о царе</a:t>
            </a: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b="1" i="1" dirty="0" err="1">
                <a:solidFill>
                  <a:srgbClr val="673105"/>
                </a:solidFill>
              </a:rPr>
              <a:t>Салтане</a:t>
            </a:r>
            <a:r>
              <a:rPr lang="ru-RU" b="1" i="1" dirty="0">
                <a:solidFill>
                  <a:srgbClr val="673105"/>
                </a:solidFill>
              </a:rPr>
              <a:t> ...)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sz="3200" b="1" dirty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				Что </a:t>
            </a:r>
            <a:r>
              <a:rPr lang="ru-RU" sz="3200" b="1" dirty="0">
                <a:solidFill>
                  <a:srgbClr val="FF0000"/>
                </a:solidFill>
              </a:rPr>
              <a:t>внутри орешков, которые грызёт </a:t>
            </a:r>
            <a:r>
              <a:rPr lang="ru-RU" sz="3200" b="1" dirty="0" smtClean="0">
                <a:solidFill>
                  <a:srgbClr val="FF0000"/>
                </a:solidFill>
              </a:rPr>
              <a:t>                   				белка?</a:t>
            </a:r>
            <a:r>
              <a:rPr lang="ru-RU" sz="3200" b="1" i="1" dirty="0">
                <a:solidFill>
                  <a:srgbClr val="673105"/>
                </a:solidFill>
              </a:rPr>
              <a:t> </a:t>
            </a:r>
            <a:r>
              <a:rPr lang="ru-RU" sz="3200" b="1" i="1">
                <a:solidFill>
                  <a:srgbClr val="673105"/>
                </a:solidFill>
              </a:rPr>
              <a:t>(Изумруды.)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www.2do2go.ru/uploads/full/11b7a41d89baa66e14e428ab82602897_w960_h2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68" y="1475656"/>
            <a:ext cx="4776465" cy="40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03417" y="106138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Белка песенки поёт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Да орешки всё грызёт.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А орешки не простые,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Всё скорлупки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                       золотые …»</a:t>
            </a:r>
          </a:p>
        </p:txBody>
      </p:sp>
    </p:spTree>
    <p:extLst>
      <p:ext uri="{BB962C8B-B14F-4D97-AF65-F5344CB8AC3E}">
        <p14:creationId xmlns:p14="http://schemas.microsoft.com/office/powerpoint/2010/main" val="15021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Иван Андреевич Крылов</a:t>
            </a:r>
            <a:endParaRPr lang="ru-RU" sz="6000" dirty="0"/>
          </a:p>
        </p:txBody>
      </p:sp>
      <p:pic>
        <p:nvPicPr>
          <p:cNvPr id="4" name="Picture 5" descr="Картинка 0 из 4514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631" y="1890347"/>
            <a:ext cx="4862146" cy="487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17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>
                <a:latin typeface="Times New Roman" panose="02020603050405020304" pitchFamily="18" charset="0"/>
              </a:rPr>
              <a:t>И.А.Крылов </a:t>
            </a:r>
            <a:br>
              <a:rPr lang="ru-RU" altLang="ru-RU" sz="4000" b="1">
                <a:latin typeface="Times New Roman" panose="02020603050405020304" pitchFamily="18" charset="0"/>
              </a:rPr>
            </a:br>
            <a:r>
              <a:rPr lang="ru-RU" altLang="ru-RU" sz="4000" b="1">
                <a:latin typeface="Times New Roman" panose="02020603050405020304" pitchFamily="18" charset="0"/>
              </a:rPr>
              <a:t> «Ворона  и Лисица»</a:t>
            </a:r>
          </a:p>
        </p:txBody>
      </p:sp>
      <p:pic>
        <p:nvPicPr>
          <p:cNvPr id="52229" name="Содержимое 10" descr="img8.jpg">
            <a:hlinkClick r:id="rId3" action="ppaction://hlinksldjump"/>
          </p:cNvPr>
          <p:cNvPicPr>
            <a:picLocks noGrp="1" noChangeAspect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039" y="1910687"/>
            <a:ext cx="6482685" cy="474243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2233" name="ворон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2492375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66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20" fill="hold"/>
                                        <p:tgtEl>
                                          <p:spTgt spid="52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2782889" y="-171450"/>
            <a:ext cx="63960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400" b="1" i="1">
                <a:solidFill>
                  <a:srgbClr val="003399"/>
                </a:solidFill>
              </a:rPr>
              <a:t>Кроссворд</a:t>
            </a:r>
          </a:p>
        </p:txBody>
      </p:sp>
      <p:grpSp>
        <p:nvGrpSpPr>
          <p:cNvPr id="75785" name="Group 9"/>
          <p:cNvGrpSpPr>
            <a:grpSpLocks noChangeAspect="1"/>
          </p:cNvGrpSpPr>
          <p:nvPr/>
        </p:nvGrpSpPr>
        <p:grpSpPr bwMode="auto">
          <a:xfrm>
            <a:off x="2640014" y="692151"/>
            <a:ext cx="6696075" cy="4056063"/>
            <a:chOff x="697" y="473"/>
            <a:chExt cx="4212" cy="2551"/>
          </a:xfrm>
        </p:grpSpPr>
        <p:sp>
          <p:nvSpPr>
            <p:cNvPr id="75784" name="AutoShape 8"/>
            <p:cNvSpPr>
              <a:spLocks noChangeAspect="1" noChangeArrowheads="1" noTextEdit="1"/>
            </p:cNvSpPr>
            <p:nvPr/>
          </p:nvSpPr>
          <p:spPr bwMode="auto">
            <a:xfrm>
              <a:off x="703" y="482"/>
              <a:ext cx="4200" cy="2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5986" name="Group 210"/>
            <p:cNvGrpSpPr>
              <a:grpSpLocks/>
            </p:cNvGrpSpPr>
            <p:nvPr/>
          </p:nvGrpSpPr>
          <p:grpSpPr bwMode="auto">
            <a:xfrm>
              <a:off x="703" y="473"/>
              <a:ext cx="4200" cy="2542"/>
              <a:chOff x="703" y="473"/>
              <a:chExt cx="4200" cy="2542"/>
            </a:xfrm>
          </p:grpSpPr>
          <p:sp>
            <p:nvSpPr>
              <p:cNvPr id="75786" name="Rectangle 10"/>
              <p:cNvSpPr>
                <a:spLocks noChangeArrowheads="1"/>
              </p:cNvSpPr>
              <p:nvPr/>
            </p:nvSpPr>
            <p:spPr bwMode="auto">
              <a:xfrm>
                <a:off x="2887" y="664"/>
                <a:ext cx="192" cy="36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87" name="Rectangle 11"/>
              <p:cNvSpPr>
                <a:spLocks noChangeArrowheads="1"/>
              </p:cNvSpPr>
              <p:nvPr/>
            </p:nvSpPr>
            <p:spPr bwMode="auto">
              <a:xfrm>
                <a:off x="2149" y="1018"/>
                <a:ext cx="1110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88" name="Rectangle 12"/>
              <p:cNvSpPr>
                <a:spLocks noChangeArrowheads="1"/>
              </p:cNvSpPr>
              <p:nvPr/>
            </p:nvSpPr>
            <p:spPr bwMode="auto">
              <a:xfrm>
                <a:off x="2335" y="1200"/>
                <a:ext cx="2568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89" name="Rectangle 13"/>
              <p:cNvSpPr>
                <a:spLocks noChangeArrowheads="1"/>
              </p:cNvSpPr>
              <p:nvPr/>
            </p:nvSpPr>
            <p:spPr bwMode="auto">
              <a:xfrm>
                <a:off x="1261" y="1381"/>
                <a:ext cx="186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0" name="Rectangle 14"/>
              <p:cNvSpPr>
                <a:spLocks noChangeArrowheads="1"/>
              </p:cNvSpPr>
              <p:nvPr/>
            </p:nvSpPr>
            <p:spPr bwMode="auto">
              <a:xfrm>
                <a:off x="2887" y="1381"/>
                <a:ext cx="192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1" name="Rectangle 15"/>
              <p:cNvSpPr>
                <a:spLocks noChangeArrowheads="1"/>
              </p:cNvSpPr>
              <p:nvPr/>
            </p:nvSpPr>
            <p:spPr bwMode="auto">
              <a:xfrm>
                <a:off x="1261" y="1563"/>
                <a:ext cx="186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2" name="Rectangle 16"/>
              <p:cNvSpPr>
                <a:spLocks noChangeArrowheads="1"/>
              </p:cNvSpPr>
              <p:nvPr/>
            </p:nvSpPr>
            <p:spPr bwMode="auto">
              <a:xfrm>
                <a:off x="1975" y="1563"/>
                <a:ext cx="180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3" name="Rectangle 17"/>
              <p:cNvSpPr>
                <a:spLocks noChangeArrowheads="1"/>
              </p:cNvSpPr>
              <p:nvPr/>
            </p:nvSpPr>
            <p:spPr bwMode="auto">
              <a:xfrm>
                <a:off x="2887" y="1563"/>
                <a:ext cx="192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4" name="Rectangle 18"/>
              <p:cNvSpPr>
                <a:spLocks noChangeArrowheads="1"/>
              </p:cNvSpPr>
              <p:nvPr/>
            </p:nvSpPr>
            <p:spPr bwMode="auto">
              <a:xfrm>
                <a:off x="1081" y="1744"/>
                <a:ext cx="1998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5" name="Rectangle 19"/>
              <p:cNvSpPr>
                <a:spLocks noChangeArrowheads="1"/>
              </p:cNvSpPr>
              <p:nvPr/>
            </p:nvSpPr>
            <p:spPr bwMode="auto">
              <a:xfrm>
                <a:off x="1261" y="1926"/>
                <a:ext cx="186" cy="36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6" name="Rectangle 20"/>
              <p:cNvSpPr>
                <a:spLocks noChangeArrowheads="1"/>
              </p:cNvSpPr>
              <p:nvPr/>
            </p:nvSpPr>
            <p:spPr bwMode="auto">
              <a:xfrm>
                <a:off x="1975" y="1926"/>
                <a:ext cx="180" cy="36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7" name="Rectangle 21"/>
              <p:cNvSpPr>
                <a:spLocks noChangeArrowheads="1"/>
              </p:cNvSpPr>
              <p:nvPr/>
            </p:nvSpPr>
            <p:spPr bwMode="auto">
              <a:xfrm>
                <a:off x="2521" y="1926"/>
                <a:ext cx="192" cy="36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8" name="Rectangle 22"/>
              <p:cNvSpPr>
                <a:spLocks noChangeArrowheads="1"/>
              </p:cNvSpPr>
              <p:nvPr/>
            </p:nvSpPr>
            <p:spPr bwMode="auto">
              <a:xfrm>
                <a:off x="703" y="2280"/>
                <a:ext cx="918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799" name="Rectangle 23"/>
              <p:cNvSpPr>
                <a:spLocks noChangeArrowheads="1"/>
              </p:cNvSpPr>
              <p:nvPr/>
            </p:nvSpPr>
            <p:spPr bwMode="auto">
              <a:xfrm>
                <a:off x="1975" y="2280"/>
                <a:ext cx="180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0" name="Rectangle 24"/>
              <p:cNvSpPr>
                <a:spLocks noChangeArrowheads="1"/>
              </p:cNvSpPr>
              <p:nvPr/>
            </p:nvSpPr>
            <p:spPr bwMode="auto">
              <a:xfrm>
                <a:off x="2521" y="2280"/>
                <a:ext cx="192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1" name="Rectangle 25"/>
              <p:cNvSpPr>
                <a:spLocks noChangeArrowheads="1"/>
              </p:cNvSpPr>
              <p:nvPr/>
            </p:nvSpPr>
            <p:spPr bwMode="auto">
              <a:xfrm>
                <a:off x="1261" y="2462"/>
                <a:ext cx="186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2" name="Rectangle 26"/>
              <p:cNvSpPr>
                <a:spLocks noChangeArrowheads="1"/>
              </p:cNvSpPr>
              <p:nvPr/>
            </p:nvSpPr>
            <p:spPr bwMode="auto">
              <a:xfrm>
                <a:off x="1975" y="2462"/>
                <a:ext cx="180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3" name="Rectangle 27"/>
              <p:cNvSpPr>
                <a:spLocks noChangeArrowheads="1"/>
              </p:cNvSpPr>
              <p:nvPr/>
            </p:nvSpPr>
            <p:spPr bwMode="auto">
              <a:xfrm>
                <a:off x="2521" y="2462"/>
                <a:ext cx="192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4" name="Rectangle 28"/>
              <p:cNvSpPr>
                <a:spLocks noChangeArrowheads="1"/>
              </p:cNvSpPr>
              <p:nvPr/>
            </p:nvSpPr>
            <p:spPr bwMode="auto">
              <a:xfrm>
                <a:off x="1261" y="2643"/>
                <a:ext cx="186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5" name="Rectangle 29"/>
              <p:cNvSpPr>
                <a:spLocks noChangeArrowheads="1"/>
              </p:cNvSpPr>
              <p:nvPr/>
            </p:nvSpPr>
            <p:spPr bwMode="auto">
              <a:xfrm>
                <a:off x="2521" y="2643"/>
                <a:ext cx="192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6" name="Rectangle 30"/>
              <p:cNvSpPr>
                <a:spLocks noChangeArrowheads="1"/>
              </p:cNvSpPr>
              <p:nvPr/>
            </p:nvSpPr>
            <p:spPr bwMode="auto">
              <a:xfrm>
                <a:off x="1261" y="2825"/>
                <a:ext cx="186" cy="1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07" name="Rectangle 31"/>
              <p:cNvSpPr>
                <a:spLocks noChangeArrowheads="1"/>
              </p:cNvSpPr>
              <p:nvPr/>
            </p:nvSpPr>
            <p:spPr bwMode="auto">
              <a:xfrm>
                <a:off x="2965" y="499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8</a:t>
                </a:r>
                <a:endParaRPr lang="ru-RU" altLang="ru-RU" b="1"/>
              </a:p>
            </p:txBody>
          </p:sp>
          <p:sp>
            <p:nvSpPr>
              <p:cNvPr id="75808" name="Rectangle 32"/>
              <p:cNvSpPr>
                <a:spLocks noChangeArrowheads="1"/>
              </p:cNvSpPr>
              <p:nvPr/>
            </p:nvSpPr>
            <p:spPr bwMode="auto">
              <a:xfrm>
                <a:off x="2047" y="1035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1</a:t>
                </a:r>
                <a:endParaRPr lang="ru-RU" altLang="ru-RU"/>
              </a:p>
            </p:txBody>
          </p:sp>
          <p:sp>
            <p:nvSpPr>
              <p:cNvPr id="75809" name="Rectangle 33"/>
              <p:cNvSpPr>
                <a:spLocks noChangeArrowheads="1"/>
              </p:cNvSpPr>
              <p:nvPr/>
            </p:nvSpPr>
            <p:spPr bwMode="auto">
              <a:xfrm>
                <a:off x="1333" y="1217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5</a:t>
                </a:r>
                <a:endParaRPr lang="ru-RU" altLang="ru-RU" b="1"/>
              </a:p>
            </p:txBody>
          </p:sp>
          <p:sp>
            <p:nvSpPr>
              <p:cNvPr id="75810" name="Rectangle 34"/>
              <p:cNvSpPr>
                <a:spLocks noChangeArrowheads="1"/>
              </p:cNvSpPr>
              <p:nvPr/>
            </p:nvSpPr>
            <p:spPr bwMode="auto">
              <a:xfrm>
                <a:off x="2227" y="1217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2</a:t>
                </a:r>
                <a:endParaRPr lang="ru-RU" altLang="ru-RU" b="1"/>
              </a:p>
            </p:txBody>
          </p:sp>
          <p:sp>
            <p:nvSpPr>
              <p:cNvPr id="75811" name="Rectangle 35"/>
              <p:cNvSpPr>
                <a:spLocks noChangeArrowheads="1"/>
              </p:cNvSpPr>
              <p:nvPr/>
            </p:nvSpPr>
            <p:spPr bwMode="auto">
              <a:xfrm>
                <a:off x="2047" y="1398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6</a:t>
                </a:r>
                <a:endParaRPr lang="ru-RU" altLang="ru-RU" b="1"/>
              </a:p>
            </p:txBody>
          </p:sp>
          <p:sp>
            <p:nvSpPr>
              <p:cNvPr id="75812" name="Rectangle 36"/>
              <p:cNvSpPr>
                <a:spLocks noChangeArrowheads="1"/>
              </p:cNvSpPr>
              <p:nvPr/>
            </p:nvSpPr>
            <p:spPr bwMode="auto">
              <a:xfrm>
                <a:off x="2599" y="1580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7</a:t>
                </a:r>
                <a:endParaRPr lang="ru-RU" altLang="ru-RU" b="1"/>
              </a:p>
            </p:txBody>
          </p:sp>
          <p:sp>
            <p:nvSpPr>
              <p:cNvPr id="75813" name="Rectangle 37"/>
              <p:cNvSpPr>
                <a:spLocks noChangeArrowheads="1"/>
              </p:cNvSpPr>
              <p:nvPr/>
            </p:nvSpPr>
            <p:spPr bwMode="auto">
              <a:xfrm>
                <a:off x="973" y="1761"/>
                <a:ext cx="65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altLang="ru-RU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3</a:t>
                </a:r>
                <a:endParaRPr lang="ru-RU" altLang="ru-RU" b="1"/>
              </a:p>
            </p:txBody>
          </p:sp>
          <p:sp>
            <p:nvSpPr>
              <p:cNvPr id="75814" name="Rectangle 38"/>
              <p:cNvSpPr>
                <a:spLocks noChangeArrowheads="1"/>
              </p:cNvSpPr>
              <p:nvPr/>
            </p:nvSpPr>
            <p:spPr bwMode="auto">
              <a:xfrm>
                <a:off x="787" y="2297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ru-RU" altLang="ru-RU"/>
              </a:p>
            </p:txBody>
          </p:sp>
          <p:sp>
            <p:nvSpPr>
              <p:cNvPr id="75815" name="Line 39"/>
              <p:cNvSpPr>
                <a:spLocks noChangeShapeType="1"/>
              </p:cNvSpPr>
              <p:nvPr/>
            </p:nvSpPr>
            <p:spPr bwMode="auto">
              <a:xfrm>
                <a:off x="703" y="482"/>
                <a:ext cx="55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6" name="Rectangle 40"/>
              <p:cNvSpPr>
                <a:spLocks noChangeArrowheads="1"/>
              </p:cNvSpPr>
              <p:nvPr/>
            </p:nvSpPr>
            <p:spPr bwMode="auto">
              <a:xfrm>
                <a:off x="703" y="482"/>
                <a:ext cx="552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7" name="Rectangle 41"/>
              <p:cNvSpPr>
                <a:spLocks noChangeArrowheads="1"/>
              </p:cNvSpPr>
              <p:nvPr/>
            </p:nvSpPr>
            <p:spPr bwMode="auto">
              <a:xfrm>
                <a:off x="1255" y="482"/>
                <a:ext cx="12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8" name="Rectangle 42"/>
              <p:cNvSpPr>
                <a:spLocks noChangeArrowheads="1"/>
              </p:cNvSpPr>
              <p:nvPr/>
            </p:nvSpPr>
            <p:spPr bwMode="auto">
              <a:xfrm>
                <a:off x="1267" y="473"/>
                <a:ext cx="180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9" name="Rectangle 43"/>
              <p:cNvSpPr>
                <a:spLocks noChangeArrowheads="1"/>
              </p:cNvSpPr>
              <p:nvPr/>
            </p:nvSpPr>
            <p:spPr bwMode="auto">
              <a:xfrm>
                <a:off x="1435" y="482"/>
                <a:ext cx="12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0" name="Line 44"/>
              <p:cNvSpPr>
                <a:spLocks noChangeShapeType="1"/>
              </p:cNvSpPr>
              <p:nvPr/>
            </p:nvSpPr>
            <p:spPr bwMode="auto">
              <a:xfrm>
                <a:off x="703" y="664"/>
                <a:ext cx="2178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1" name="Rectangle 45"/>
              <p:cNvSpPr>
                <a:spLocks noChangeArrowheads="1"/>
              </p:cNvSpPr>
              <p:nvPr/>
            </p:nvSpPr>
            <p:spPr bwMode="auto">
              <a:xfrm>
                <a:off x="703" y="664"/>
                <a:ext cx="2178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2" name="Line 46"/>
              <p:cNvSpPr>
                <a:spLocks noChangeShapeType="1"/>
              </p:cNvSpPr>
              <p:nvPr/>
            </p:nvSpPr>
            <p:spPr bwMode="auto">
              <a:xfrm>
                <a:off x="2887" y="48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3" name="Rectangle 47"/>
              <p:cNvSpPr>
                <a:spLocks noChangeArrowheads="1"/>
              </p:cNvSpPr>
              <p:nvPr/>
            </p:nvSpPr>
            <p:spPr bwMode="auto">
              <a:xfrm>
                <a:off x="2887" y="482"/>
                <a:ext cx="6" cy="173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4" name="Rectangle 48"/>
              <p:cNvSpPr>
                <a:spLocks noChangeArrowheads="1"/>
              </p:cNvSpPr>
              <p:nvPr/>
            </p:nvSpPr>
            <p:spPr bwMode="auto">
              <a:xfrm>
                <a:off x="2893" y="655"/>
                <a:ext cx="186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5" name="Line 49"/>
              <p:cNvSpPr>
                <a:spLocks noChangeShapeType="1"/>
              </p:cNvSpPr>
              <p:nvPr/>
            </p:nvSpPr>
            <p:spPr bwMode="auto">
              <a:xfrm>
                <a:off x="3073" y="482"/>
                <a:ext cx="0" cy="173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6" name="Rectangle 50"/>
              <p:cNvSpPr>
                <a:spLocks noChangeArrowheads="1"/>
              </p:cNvSpPr>
              <p:nvPr/>
            </p:nvSpPr>
            <p:spPr bwMode="auto">
              <a:xfrm>
                <a:off x="3073" y="482"/>
                <a:ext cx="6" cy="173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7" name="Line 51"/>
              <p:cNvSpPr>
                <a:spLocks noChangeShapeType="1"/>
              </p:cNvSpPr>
              <p:nvPr/>
            </p:nvSpPr>
            <p:spPr bwMode="auto">
              <a:xfrm>
                <a:off x="703" y="836"/>
                <a:ext cx="2178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8" name="Rectangle 52"/>
              <p:cNvSpPr>
                <a:spLocks noChangeArrowheads="1"/>
              </p:cNvSpPr>
              <p:nvPr/>
            </p:nvSpPr>
            <p:spPr bwMode="auto">
              <a:xfrm>
                <a:off x="703" y="836"/>
                <a:ext cx="2178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29" name="Line 53"/>
              <p:cNvSpPr>
                <a:spLocks noChangeShapeType="1"/>
              </p:cNvSpPr>
              <p:nvPr/>
            </p:nvSpPr>
            <p:spPr bwMode="auto">
              <a:xfrm>
                <a:off x="2893" y="836"/>
                <a:ext cx="17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0" name="Rectangle 54"/>
              <p:cNvSpPr>
                <a:spLocks noChangeArrowheads="1"/>
              </p:cNvSpPr>
              <p:nvPr/>
            </p:nvSpPr>
            <p:spPr bwMode="auto">
              <a:xfrm>
                <a:off x="2893" y="836"/>
                <a:ext cx="174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1" name="Line 55"/>
              <p:cNvSpPr>
                <a:spLocks noChangeShapeType="1"/>
              </p:cNvSpPr>
              <p:nvPr/>
            </p:nvSpPr>
            <p:spPr bwMode="auto">
              <a:xfrm>
                <a:off x="703" y="1018"/>
                <a:ext cx="1440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2" name="Rectangle 56"/>
              <p:cNvSpPr>
                <a:spLocks noChangeArrowheads="1"/>
              </p:cNvSpPr>
              <p:nvPr/>
            </p:nvSpPr>
            <p:spPr bwMode="auto">
              <a:xfrm>
                <a:off x="703" y="1018"/>
                <a:ext cx="1440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3" name="Line 57"/>
              <p:cNvSpPr>
                <a:spLocks noChangeShapeType="1"/>
              </p:cNvSpPr>
              <p:nvPr/>
            </p:nvSpPr>
            <p:spPr bwMode="auto">
              <a:xfrm>
                <a:off x="2149" y="482"/>
                <a:ext cx="0" cy="527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4" name="Rectangle 58"/>
              <p:cNvSpPr>
                <a:spLocks noChangeArrowheads="1"/>
              </p:cNvSpPr>
              <p:nvPr/>
            </p:nvSpPr>
            <p:spPr bwMode="auto">
              <a:xfrm>
                <a:off x="2149" y="482"/>
                <a:ext cx="6" cy="527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5" name="Line 59"/>
              <p:cNvSpPr>
                <a:spLocks noChangeShapeType="1"/>
              </p:cNvSpPr>
              <p:nvPr/>
            </p:nvSpPr>
            <p:spPr bwMode="auto">
              <a:xfrm>
                <a:off x="2335" y="482"/>
                <a:ext cx="0" cy="527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6" name="Rectangle 60"/>
              <p:cNvSpPr>
                <a:spLocks noChangeArrowheads="1"/>
              </p:cNvSpPr>
              <p:nvPr/>
            </p:nvSpPr>
            <p:spPr bwMode="auto">
              <a:xfrm>
                <a:off x="2335" y="482"/>
                <a:ext cx="6" cy="527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7" name="Line 61"/>
              <p:cNvSpPr>
                <a:spLocks noChangeShapeType="1"/>
              </p:cNvSpPr>
              <p:nvPr/>
            </p:nvSpPr>
            <p:spPr bwMode="auto">
              <a:xfrm>
                <a:off x="2521" y="482"/>
                <a:ext cx="0" cy="527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8" name="Rectangle 62"/>
              <p:cNvSpPr>
                <a:spLocks noChangeArrowheads="1"/>
              </p:cNvSpPr>
              <p:nvPr/>
            </p:nvSpPr>
            <p:spPr bwMode="auto">
              <a:xfrm>
                <a:off x="2521" y="482"/>
                <a:ext cx="6" cy="527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39" name="Line 63"/>
              <p:cNvSpPr>
                <a:spLocks noChangeShapeType="1"/>
              </p:cNvSpPr>
              <p:nvPr/>
            </p:nvSpPr>
            <p:spPr bwMode="auto">
              <a:xfrm>
                <a:off x="2707" y="482"/>
                <a:ext cx="0" cy="527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0" name="Rectangle 64"/>
              <p:cNvSpPr>
                <a:spLocks noChangeArrowheads="1"/>
              </p:cNvSpPr>
              <p:nvPr/>
            </p:nvSpPr>
            <p:spPr bwMode="auto">
              <a:xfrm>
                <a:off x="2707" y="482"/>
                <a:ext cx="6" cy="527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1" name="Rectangle 65"/>
              <p:cNvSpPr>
                <a:spLocks noChangeArrowheads="1"/>
              </p:cNvSpPr>
              <p:nvPr/>
            </p:nvSpPr>
            <p:spPr bwMode="auto">
              <a:xfrm>
                <a:off x="2881" y="655"/>
                <a:ext cx="12" cy="3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2" name="Rectangle 66"/>
              <p:cNvSpPr>
                <a:spLocks noChangeArrowheads="1"/>
              </p:cNvSpPr>
              <p:nvPr/>
            </p:nvSpPr>
            <p:spPr bwMode="auto">
              <a:xfrm>
                <a:off x="3067" y="672"/>
                <a:ext cx="12" cy="3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3" name="Rectangle 67"/>
              <p:cNvSpPr>
                <a:spLocks noChangeArrowheads="1"/>
              </p:cNvSpPr>
              <p:nvPr/>
            </p:nvSpPr>
            <p:spPr bwMode="auto">
              <a:xfrm>
                <a:off x="2155" y="1009"/>
                <a:ext cx="1104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4" name="Line 68"/>
              <p:cNvSpPr>
                <a:spLocks noChangeShapeType="1"/>
              </p:cNvSpPr>
              <p:nvPr/>
            </p:nvSpPr>
            <p:spPr bwMode="auto">
              <a:xfrm>
                <a:off x="3253" y="482"/>
                <a:ext cx="0" cy="527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5" name="Rectangle 69"/>
              <p:cNvSpPr>
                <a:spLocks noChangeArrowheads="1"/>
              </p:cNvSpPr>
              <p:nvPr/>
            </p:nvSpPr>
            <p:spPr bwMode="auto">
              <a:xfrm>
                <a:off x="3253" y="482"/>
                <a:ext cx="6" cy="527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6" name="Line 70"/>
              <p:cNvSpPr>
                <a:spLocks noChangeShapeType="1"/>
              </p:cNvSpPr>
              <p:nvPr/>
            </p:nvSpPr>
            <p:spPr bwMode="auto">
              <a:xfrm>
                <a:off x="703" y="1200"/>
                <a:ext cx="1440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7" name="Rectangle 71"/>
              <p:cNvSpPr>
                <a:spLocks noChangeArrowheads="1"/>
              </p:cNvSpPr>
              <p:nvPr/>
            </p:nvSpPr>
            <p:spPr bwMode="auto">
              <a:xfrm>
                <a:off x="703" y="1200"/>
                <a:ext cx="1440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8" name="Rectangle 72"/>
              <p:cNvSpPr>
                <a:spLocks noChangeArrowheads="1"/>
              </p:cNvSpPr>
              <p:nvPr/>
            </p:nvSpPr>
            <p:spPr bwMode="auto">
              <a:xfrm>
                <a:off x="2143" y="1009"/>
                <a:ext cx="12" cy="1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49" name="Line 73"/>
              <p:cNvSpPr>
                <a:spLocks noChangeShapeType="1"/>
              </p:cNvSpPr>
              <p:nvPr/>
            </p:nvSpPr>
            <p:spPr bwMode="auto">
              <a:xfrm>
                <a:off x="2335" y="1027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0" name="Rectangle 74"/>
              <p:cNvSpPr>
                <a:spLocks noChangeArrowheads="1"/>
              </p:cNvSpPr>
              <p:nvPr/>
            </p:nvSpPr>
            <p:spPr bwMode="auto">
              <a:xfrm>
                <a:off x="2335" y="1027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1" name="Line 75"/>
              <p:cNvSpPr>
                <a:spLocks noChangeShapeType="1"/>
              </p:cNvSpPr>
              <p:nvPr/>
            </p:nvSpPr>
            <p:spPr bwMode="auto">
              <a:xfrm>
                <a:off x="2521" y="1027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2" name="Rectangle 76"/>
              <p:cNvSpPr>
                <a:spLocks noChangeArrowheads="1"/>
              </p:cNvSpPr>
              <p:nvPr/>
            </p:nvSpPr>
            <p:spPr bwMode="auto">
              <a:xfrm>
                <a:off x="2521" y="1027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3" name="Line 77"/>
              <p:cNvSpPr>
                <a:spLocks noChangeShapeType="1"/>
              </p:cNvSpPr>
              <p:nvPr/>
            </p:nvSpPr>
            <p:spPr bwMode="auto">
              <a:xfrm>
                <a:off x="2707" y="1027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4" name="Rectangle 78"/>
              <p:cNvSpPr>
                <a:spLocks noChangeArrowheads="1"/>
              </p:cNvSpPr>
              <p:nvPr/>
            </p:nvSpPr>
            <p:spPr bwMode="auto">
              <a:xfrm>
                <a:off x="2707" y="1027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5" name="Line 79"/>
              <p:cNvSpPr>
                <a:spLocks noChangeShapeType="1"/>
              </p:cNvSpPr>
              <p:nvPr/>
            </p:nvSpPr>
            <p:spPr bwMode="auto">
              <a:xfrm>
                <a:off x="2887" y="1027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6" name="Rectangle 80"/>
              <p:cNvSpPr>
                <a:spLocks noChangeArrowheads="1"/>
              </p:cNvSpPr>
              <p:nvPr/>
            </p:nvSpPr>
            <p:spPr bwMode="auto">
              <a:xfrm>
                <a:off x="2887" y="1027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7" name="Line 81"/>
              <p:cNvSpPr>
                <a:spLocks noChangeShapeType="1"/>
              </p:cNvSpPr>
              <p:nvPr/>
            </p:nvSpPr>
            <p:spPr bwMode="auto">
              <a:xfrm>
                <a:off x="3073" y="1027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8" name="Rectangle 82"/>
              <p:cNvSpPr>
                <a:spLocks noChangeArrowheads="1"/>
              </p:cNvSpPr>
              <p:nvPr/>
            </p:nvSpPr>
            <p:spPr bwMode="auto">
              <a:xfrm>
                <a:off x="3073" y="1027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59" name="Rectangle 83"/>
              <p:cNvSpPr>
                <a:spLocks noChangeArrowheads="1"/>
              </p:cNvSpPr>
              <p:nvPr/>
            </p:nvSpPr>
            <p:spPr bwMode="auto">
              <a:xfrm>
                <a:off x="3247" y="1027"/>
                <a:ext cx="12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0" name="Line 84"/>
              <p:cNvSpPr>
                <a:spLocks noChangeShapeType="1"/>
              </p:cNvSpPr>
              <p:nvPr/>
            </p:nvSpPr>
            <p:spPr bwMode="auto">
              <a:xfrm>
                <a:off x="3433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1" name="Rectangle 85"/>
              <p:cNvSpPr>
                <a:spLocks noChangeArrowheads="1"/>
              </p:cNvSpPr>
              <p:nvPr/>
            </p:nvSpPr>
            <p:spPr bwMode="auto">
              <a:xfrm>
                <a:off x="3433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2" name="Line 86"/>
              <p:cNvSpPr>
                <a:spLocks noChangeShapeType="1"/>
              </p:cNvSpPr>
              <p:nvPr/>
            </p:nvSpPr>
            <p:spPr bwMode="auto">
              <a:xfrm>
                <a:off x="3619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3" name="Rectangle 87"/>
              <p:cNvSpPr>
                <a:spLocks noChangeArrowheads="1"/>
              </p:cNvSpPr>
              <p:nvPr/>
            </p:nvSpPr>
            <p:spPr bwMode="auto">
              <a:xfrm>
                <a:off x="3619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4" name="Line 88"/>
              <p:cNvSpPr>
                <a:spLocks noChangeShapeType="1"/>
              </p:cNvSpPr>
              <p:nvPr/>
            </p:nvSpPr>
            <p:spPr bwMode="auto">
              <a:xfrm>
                <a:off x="381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5" name="Rectangle 89"/>
              <p:cNvSpPr>
                <a:spLocks noChangeArrowheads="1"/>
              </p:cNvSpPr>
              <p:nvPr/>
            </p:nvSpPr>
            <p:spPr bwMode="auto">
              <a:xfrm>
                <a:off x="381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6" name="Line 90"/>
              <p:cNvSpPr>
                <a:spLocks noChangeShapeType="1"/>
              </p:cNvSpPr>
              <p:nvPr/>
            </p:nvSpPr>
            <p:spPr bwMode="auto">
              <a:xfrm>
                <a:off x="399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7" name="Rectangle 91"/>
              <p:cNvSpPr>
                <a:spLocks noChangeArrowheads="1"/>
              </p:cNvSpPr>
              <p:nvPr/>
            </p:nvSpPr>
            <p:spPr bwMode="auto">
              <a:xfrm>
                <a:off x="399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8" name="Line 92"/>
              <p:cNvSpPr>
                <a:spLocks noChangeShapeType="1"/>
              </p:cNvSpPr>
              <p:nvPr/>
            </p:nvSpPr>
            <p:spPr bwMode="auto">
              <a:xfrm>
                <a:off x="417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69" name="Rectangle 93"/>
              <p:cNvSpPr>
                <a:spLocks noChangeArrowheads="1"/>
              </p:cNvSpPr>
              <p:nvPr/>
            </p:nvSpPr>
            <p:spPr bwMode="auto">
              <a:xfrm>
                <a:off x="417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0" name="Line 94"/>
              <p:cNvSpPr>
                <a:spLocks noChangeShapeType="1"/>
              </p:cNvSpPr>
              <p:nvPr/>
            </p:nvSpPr>
            <p:spPr bwMode="auto">
              <a:xfrm>
                <a:off x="435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1" name="Rectangle 95"/>
              <p:cNvSpPr>
                <a:spLocks noChangeArrowheads="1"/>
              </p:cNvSpPr>
              <p:nvPr/>
            </p:nvSpPr>
            <p:spPr bwMode="auto">
              <a:xfrm>
                <a:off x="435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2" name="Line 96"/>
              <p:cNvSpPr>
                <a:spLocks noChangeShapeType="1"/>
              </p:cNvSpPr>
              <p:nvPr/>
            </p:nvSpPr>
            <p:spPr bwMode="auto">
              <a:xfrm>
                <a:off x="453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3" name="Rectangle 97"/>
              <p:cNvSpPr>
                <a:spLocks noChangeArrowheads="1"/>
              </p:cNvSpPr>
              <p:nvPr/>
            </p:nvSpPr>
            <p:spPr bwMode="auto">
              <a:xfrm>
                <a:off x="453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4" name="Line 98"/>
              <p:cNvSpPr>
                <a:spLocks noChangeShapeType="1"/>
              </p:cNvSpPr>
              <p:nvPr/>
            </p:nvSpPr>
            <p:spPr bwMode="auto">
              <a:xfrm>
                <a:off x="471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5" name="Rectangle 99"/>
              <p:cNvSpPr>
                <a:spLocks noChangeArrowheads="1"/>
              </p:cNvSpPr>
              <p:nvPr/>
            </p:nvSpPr>
            <p:spPr bwMode="auto">
              <a:xfrm>
                <a:off x="471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6" name="Rectangle 100"/>
              <p:cNvSpPr>
                <a:spLocks noChangeArrowheads="1"/>
              </p:cNvSpPr>
              <p:nvPr/>
            </p:nvSpPr>
            <p:spPr bwMode="auto">
              <a:xfrm>
                <a:off x="2155" y="1191"/>
                <a:ext cx="2748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7" name="Line 101"/>
              <p:cNvSpPr>
                <a:spLocks noChangeShapeType="1"/>
              </p:cNvSpPr>
              <p:nvPr/>
            </p:nvSpPr>
            <p:spPr bwMode="auto">
              <a:xfrm>
                <a:off x="4897" y="482"/>
                <a:ext cx="0" cy="709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8" name="Rectangle 102"/>
              <p:cNvSpPr>
                <a:spLocks noChangeArrowheads="1"/>
              </p:cNvSpPr>
              <p:nvPr/>
            </p:nvSpPr>
            <p:spPr bwMode="auto">
              <a:xfrm>
                <a:off x="4897" y="482"/>
                <a:ext cx="6" cy="70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79" name="Line 103"/>
              <p:cNvSpPr>
                <a:spLocks noChangeShapeType="1"/>
              </p:cNvSpPr>
              <p:nvPr/>
            </p:nvSpPr>
            <p:spPr bwMode="auto">
              <a:xfrm>
                <a:off x="703" y="1381"/>
                <a:ext cx="55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0" name="Rectangle 104"/>
              <p:cNvSpPr>
                <a:spLocks noChangeArrowheads="1"/>
              </p:cNvSpPr>
              <p:nvPr/>
            </p:nvSpPr>
            <p:spPr bwMode="auto">
              <a:xfrm>
                <a:off x="703" y="1381"/>
                <a:ext cx="552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1" name="Line 105"/>
              <p:cNvSpPr>
                <a:spLocks noChangeShapeType="1"/>
              </p:cNvSpPr>
              <p:nvPr/>
            </p:nvSpPr>
            <p:spPr bwMode="auto">
              <a:xfrm>
                <a:off x="1261" y="491"/>
                <a:ext cx="0" cy="881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2" name="Rectangle 106"/>
              <p:cNvSpPr>
                <a:spLocks noChangeArrowheads="1"/>
              </p:cNvSpPr>
              <p:nvPr/>
            </p:nvSpPr>
            <p:spPr bwMode="auto">
              <a:xfrm>
                <a:off x="1261" y="491"/>
                <a:ext cx="6" cy="881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3" name="Rectangle 107"/>
              <p:cNvSpPr>
                <a:spLocks noChangeArrowheads="1"/>
              </p:cNvSpPr>
              <p:nvPr/>
            </p:nvSpPr>
            <p:spPr bwMode="auto">
              <a:xfrm>
                <a:off x="1267" y="1372"/>
                <a:ext cx="180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4" name="Line 108"/>
              <p:cNvSpPr>
                <a:spLocks noChangeShapeType="1"/>
              </p:cNvSpPr>
              <p:nvPr/>
            </p:nvSpPr>
            <p:spPr bwMode="auto">
              <a:xfrm>
                <a:off x="1441" y="491"/>
                <a:ext cx="0" cy="881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5" name="Rectangle 109"/>
              <p:cNvSpPr>
                <a:spLocks noChangeArrowheads="1"/>
              </p:cNvSpPr>
              <p:nvPr/>
            </p:nvSpPr>
            <p:spPr bwMode="auto">
              <a:xfrm>
                <a:off x="1441" y="491"/>
                <a:ext cx="6" cy="881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6" name="Line 110"/>
              <p:cNvSpPr>
                <a:spLocks noChangeShapeType="1"/>
              </p:cNvSpPr>
              <p:nvPr/>
            </p:nvSpPr>
            <p:spPr bwMode="auto">
              <a:xfrm>
                <a:off x="1447" y="1381"/>
                <a:ext cx="88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7" name="Rectangle 111"/>
              <p:cNvSpPr>
                <a:spLocks noChangeArrowheads="1"/>
              </p:cNvSpPr>
              <p:nvPr/>
            </p:nvSpPr>
            <p:spPr bwMode="auto">
              <a:xfrm>
                <a:off x="1447" y="1381"/>
                <a:ext cx="882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8" name="Rectangle 112"/>
              <p:cNvSpPr>
                <a:spLocks noChangeArrowheads="1"/>
              </p:cNvSpPr>
              <p:nvPr/>
            </p:nvSpPr>
            <p:spPr bwMode="auto">
              <a:xfrm>
                <a:off x="2329" y="1208"/>
                <a:ext cx="12" cy="1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89" name="Line 113"/>
              <p:cNvSpPr>
                <a:spLocks noChangeShapeType="1"/>
              </p:cNvSpPr>
              <p:nvPr/>
            </p:nvSpPr>
            <p:spPr bwMode="auto">
              <a:xfrm>
                <a:off x="2521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0" name="Rectangle 114"/>
              <p:cNvSpPr>
                <a:spLocks noChangeArrowheads="1"/>
              </p:cNvSpPr>
              <p:nvPr/>
            </p:nvSpPr>
            <p:spPr bwMode="auto">
              <a:xfrm>
                <a:off x="2521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1" name="Line 115"/>
              <p:cNvSpPr>
                <a:spLocks noChangeShapeType="1"/>
              </p:cNvSpPr>
              <p:nvPr/>
            </p:nvSpPr>
            <p:spPr bwMode="auto">
              <a:xfrm>
                <a:off x="270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2" name="Rectangle 116"/>
              <p:cNvSpPr>
                <a:spLocks noChangeArrowheads="1"/>
              </p:cNvSpPr>
              <p:nvPr/>
            </p:nvSpPr>
            <p:spPr bwMode="auto">
              <a:xfrm>
                <a:off x="270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3" name="Line 117"/>
              <p:cNvSpPr>
                <a:spLocks noChangeShapeType="1"/>
              </p:cNvSpPr>
              <p:nvPr/>
            </p:nvSpPr>
            <p:spPr bwMode="auto">
              <a:xfrm>
                <a:off x="288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4" name="Rectangle 118"/>
              <p:cNvSpPr>
                <a:spLocks noChangeArrowheads="1"/>
              </p:cNvSpPr>
              <p:nvPr/>
            </p:nvSpPr>
            <p:spPr bwMode="auto">
              <a:xfrm>
                <a:off x="288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5" name="Line 119"/>
              <p:cNvSpPr>
                <a:spLocks noChangeShapeType="1"/>
              </p:cNvSpPr>
              <p:nvPr/>
            </p:nvSpPr>
            <p:spPr bwMode="auto">
              <a:xfrm>
                <a:off x="3073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6" name="Rectangle 120"/>
              <p:cNvSpPr>
                <a:spLocks noChangeArrowheads="1"/>
              </p:cNvSpPr>
              <p:nvPr/>
            </p:nvSpPr>
            <p:spPr bwMode="auto">
              <a:xfrm>
                <a:off x="3073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7" name="Line 121"/>
              <p:cNvSpPr>
                <a:spLocks noChangeShapeType="1"/>
              </p:cNvSpPr>
              <p:nvPr/>
            </p:nvSpPr>
            <p:spPr bwMode="auto">
              <a:xfrm>
                <a:off x="3253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8" name="Rectangle 122"/>
              <p:cNvSpPr>
                <a:spLocks noChangeArrowheads="1"/>
              </p:cNvSpPr>
              <p:nvPr/>
            </p:nvSpPr>
            <p:spPr bwMode="auto">
              <a:xfrm>
                <a:off x="3253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99" name="Line 123"/>
              <p:cNvSpPr>
                <a:spLocks noChangeShapeType="1"/>
              </p:cNvSpPr>
              <p:nvPr/>
            </p:nvSpPr>
            <p:spPr bwMode="auto">
              <a:xfrm>
                <a:off x="3433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0" name="Rectangle 124"/>
              <p:cNvSpPr>
                <a:spLocks noChangeArrowheads="1"/>
              </p:cNvSpPr>
              <p:nvPr/>
            </p:nvSpPr>
            <p:spPr bwMode="auto">
              <a:xfrm>
                <a:off x="3433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1" name="Line 125"/>
              <p:cNvSpPr>
                <a:spLocks noChangeShapeType="1"/>
              </p:cNvSpPr>
              <p:nvPr/>
            </p:nvSpPr>
            <p:spPr bwMode="auto">
              <a:xfrm>
                <a:off x="3619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2" name="Rectangle 126"/>
              <p:cNvSpPr>
                <a:spLocks noChangeArrowheads="1"/>
              </p:cNvSpPr>
              <p:nvPr/>
            </p:nvSpPr>
            <p:spPr bwMode="auto">
              <a:xfrm>
                <a:off x="3619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3" name="Line 127"/>
              <p:cNvSpPr>
                <a:spLocks noChangeShapeType="1"/>
              </p:cNvSpPr>
              <p:nvPr/>
            </p:nvSpPr>
            <p:spPr bwMode="auto">
              <a:xfrm>
                <a:off x="381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4" name="Rectangle 128"/>
              <p:cNvSpPr>
                <a:spLocks noChangeArrowheads="1"/>
              </p:cNvSpPr>
              <p:nvPr/>
            </p:nvSpPr>
            <p:spPr bwMode="auto">
              <a:xfrm>
                <a:off x="381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5" name="Line 129"/>
              <p:cNvSpPr>
                <a:spLocks noChangeShapeType="1"/>
              </p:cNvSpPr>
              <p:nvPr/>
            </p:nvSpPr>
            <p:spPr bwMode="auto">
              <a:xfrm>
                <a:off x="399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6" name="Rectangle 130"/>
              <p:cNvSpPr>
                <a:spLocks noChangeArrowheads="1"/>
              </p:cNvSpPr>
              <p:nvPr/>
            </p:nvSpPr>
            <p:spPr bwMode="auto">
              <a:xfrm>
                <a:off x="399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7" name="Line 131"/>
              <p:cNvSpPr>
                <a:spLocks noChangeShapeType="1"/>
              </p:cNvSpPr>
              <p:nvPr/>
            </p:nvSpPr>
            <p:spPr bwMode="auto">
              <a:xfrm>
                <a:off x="417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8" name="Rectangle 132"/>
              <p:cNvSpPr>
                <a:spLocks noChangeArrowheads="1"/>
              </p:cNvSpPr>
              <p:nvPr/>
            </p:nvSpPr>
            <p:spPr bwMode="auto">
              <a:xfrm>
                <a:off x="417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09" name="Line 133"/>
              <p:cNvSpPr>
                <a:spLocks noChangeShapeType="1"/>
              </p:cNvSpPr>
              <p:nvPr/>
            </p:nvSpPr>
            <p:spPr bwMode="auto">
              <a:xfrm>
                <a:off x="435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0" name="Rectangle 134"/>
              <p:cNvSpPr>
                <a:spLocks noChangeArrowheads="1"/>
              </p:cNvSpPr>
              <p:nvPr/>
            </p:nvSpPr>
            <p:spPr bwMode="auto">
              <a:xfrm>
                <a:off x="435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1" name="Line 135"/>
              <p:cNvSpPr>
                <a:spLocks noChangeShapeType="1"/>
              </p:cNvSpPr>
              <p:nvPr/>
            </p:nvSpPr>
            <p:spPr bwMode="auto">
              <a:xfrm>
                <a:off x="453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2" name="Rectangle 136"/>
              <p:cNvSpPr>
                <a:spLocks noChangeArrowheads="1"/>
              </p:cNvSpPr>
              <p:nvPr/>
            </p:nvSpPr>
            <p:spPr bwMode="auto">
              <a:xfrm>
                <a:off x="453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3" name="Line 137"/>
              <p:cNvSpPr>
                <a:spLocks noChangeShapeType="1"/>
              </p:cNvSpPr>
              <p:nvPr/>
            </p:nvSpPr>
            <p:spPr bwMode="auto">
              <a:xfrm>
                <a:off x="4717" y="1208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4" name="Rectangle 138"/>
              <p:cNvSpPr>
                <a:spLocks noChangeArrowheads="1"/>
              </p:cNvSpPr>
              <p:nvPr/>
            </p:nvSpPr>
            <p:spPr bwMode="auto">
              <a:xfrm>
                <a:off x="4717" y="1208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5" name="Rectangle 139"/>
              <p:cNvSpPr>
                <a:spLocks noChangeArrowheads="1"/>
              </p:cNvSpPr>
              <p:nvPr/>
            </p:nvSpPr>
            <p:spPr bwMode="auto">
              <a:xfrm>
                <a:off x="2341" y="1372"/>
                <a:ext cx="2562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6" name="Rectangle 140"/>
              <p:cNvSpPr>
                <a:spLocks noChangeArrowheads="1"/>
              </p:cNvSpPr>
              <p:nvPr/>
            </p:nvSpPr>
            <p:spPr bwMode="auto">
              <a:xfrm>
                <a:off x="4891" y="1208"/>
                <a:ext cx="12" cy="1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7" name="Line 141"/>
              <p:cNvSpPr>
                <a:spLocks noChangeShapeType="1"/>
              </p:cNvSpPr>
              <p:nvPr/>
            </p:nvSpPr>
            <p:spPr bwMode="auto">
              <a:xfrm>
                <a:off x="703" y="1563"/>
                <a:ext cx="55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8" name="Rectangle 142"/>
              <p:cNvSpPr>
                <a:spLocks noChangeArrowheads="1"/>
              </p:cNvSpPr>
              <p:nvPr/>
            </p:nvSpPr>
            <p:spPr bwMode="auto">
              <a:xfrm>
                <a:off x="703" y="1563"/>
                <a:ext cx="552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19" name="Line 143"/>
              <p:cNvSpPr>
                <a:spLocks noChangeShapeType="1"/>
              </p:cNvSpPr>
              <p:nvPr/>
            </p:nvSpPr>
            <p:spPr bwMode="auto">
              <a:xfrm>
                <a:off x="1267" y="1563"/>
                <a:ext cx="1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0" name="Rectangle 144"/>
              <p:cNvSpPr>
                <a:spLocks noChangeArrowheads="1"/>
              </p:cNvSpPr>
              <p:nvPr/>
            </p:nvSpPr>
            <p:spPr bwMode="auto">
              <a:xfrm>
                <a:off x="1267" y="1563"/>
                <a:ext cx="16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1" name="Line 145"/>
              <p:cNvSpPr>
                <a:spLocks noChangeShapeType="1"/>
              </p:cNvSpPr>
              <p:nvPr/>
            </p:nvSpPr>
            <p:spPr bwMode="auto">
              <a:xfrm>
                <a:off x="1447" y="1563"/>
                <a:ext cx="52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2" name="Rectangle 146"/>
              <p:cNvSpPr>
                <a:spLocks noChangeArrowheads="1"/>
              </p:cNvSpPr>
              <p:nvPr/>
            </p:nvSpPr>
            <p:spPr bwMode="auto">
              <a:xfrm>
                <a:off x="1447" y="1563"/>
                <a:ext cx="522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3" name="Line 147"/>
              <p:cNvSpPr>
                <a:spLocks noChangeShapeType="1"/>
              </p:cNvSpPr>
              <p:nvPr/>
            </p:nvSpPr>
            <p:spPr bwMode="auto">
              <a:xfrm>
                <a:off x="1975" y="482"/>
                <a:ext cx="0" cy="1072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4" name="Rectangle 148"/>
              <p:cNvSpPr>
                <a:spLocks noChangeArrowheads="1"/>
              </p:cNvSpPr>
              <p:nvPr/>
            </p:nvSpPr>
            <p:spPr bwMode="auto">
              <a:xfrm>
                <a:off x="1975" y="482"/>
                <a:ext cx="6" cy="1072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5" name="Rectangle 149"/>
              <p:cNvSpPr>
                <a:spLocks noChangeArrowheads="1"/>
              </p:cNvSpPr>
              <p:nvPr/>
            </p:nvSpPr>
            <p:spPr bwMode="auto">
              <a:xfrm>
                <a:off x="1981" y="1554"/>
                <a:ext cx="174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6" name="Line 150"/>
              <p:cNvSpPr>
                <a:spLocks noChangeShapeType="1"/>
              </p:cNvSpPr>
              <p:nvPr/>
            </p:nvSpPr>
            <p:spPr bwMode="auto">
              <a:xfrm>
                <a:off x="2149" y="1208"/>
                <a:ext cx="0" cy="346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7" name="Rectangle 151"/>
              <p:cNvSpPr>
                <a:spLocks noChangeArrowheads="1"/>
              </p:cNvSpPr>
              <p:nvPr/>
            </p:nvSpPr>
            <p:spPr bwMode="auto">
              <a:xfrm>
                <a:off x="2149" y="1208"/>
                <a:ext cx="6" cy="346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8" name="Line 152"/>
              <p:cNvSpPr>
                <a:spLocks noChangeShapeType="1"/>
              </p:cNvSpPr>
              <p:nvPr/>
            </p:nvSpPr>
            <p:spPr bwMode="auto">
              <a:xfrm>
                <a:off x="2155" y="1563"/>
                <a:ext cx="726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29" name="Rectangle 153"/>
              <p:cNvSpPr>
                <a:spLocks noChangeArrowheads="1"/>
              </p:cNvSpPr>
              <p:nvPr/>
            </p:nvSpPr>
            <p:spPr bwMode="auto">
              <a:xfrm>
                <a:off x="2155" y="1563"/>
                <a:ext cx="726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0" name="Line 154"/>
              <p:cNvSpPr>
                <a:spLocks noChangeShapeType="1"/>
              </p:cNvSpPr>
              <p:nvPr/>
            </p:nvSpPr>
            <p:spPr bwMode="auto">
              <a:xfrm>
                <a:off x="2893" y="1563"/>
                <a:ext cx="17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1" name="Rectangle 155"/>
              <p:cNvSpPr>
                <a:spLocks noChangeArrowheads="1"/>
              </p:cNvSpPr>
              <p:nvPr/>
            </p:nvSpPr>
            <p:spPr bwMode="auto">
              <a:xfrm>
                <a:off x="2893" y="1563"/>
                <a:ext cx="17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2" name="Line 156"/>
              <p:cNvSpPr>
                <a:spLocks noChangeShapeType="1"/>
              </p:cNvSpPr>
              <p:nvPr/>
            </p:nvSpPr>
            <p:spPr bwMode="auto">
              <a:xfrm>
                <a:off x="703" y="1744"/>
                <a:ext cx="37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3" name="Rectangle 157"/>
              <p:cNvSpPr>
                <a:spLocks noChangeArrowheads="1"/>
              </p:cNvSpPr>
              <p:nvPr/>
            </p:nvSpPr>
            <p:spPr bwMode="auto">
              <a:xfrm>
                <a:off x="703" y="1744"/>
                <a:ext cx="372" cy="9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4" name="Line 158"/>
              <p:cNvSpPr>
                <a:spLocks noChangeShapeType="1"/>
              </p:cNvSpPr>
              <p:nvPr/>
            </p:nvSpPr>
            <p:spPr bwMode="auto">
              <a:xfrm>
                <a:off x="1081" y="482"/>
                <a:ext cx="0" cy="1253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5" name="Rectangle 159"/>
              <p:cNvSpPr>
                <a:spLocks noChangeArrowheads="1"/>
              </p:cNvSpPr>
              <p:nvPr/>
            </p:nvSpPr>
            <p:spPr bwMode="auto">
              <a:xfrm>
                <a:off x="1081" y="482"/>
                <a:ext cx="6" cy="1253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6" name="Rectangle 160"/>
              <p:cNvSpPr>
                <a:spLocks noChangeArrowheads="1"/>
              </p:cNvSpPr>
              <p:nvPr/>
            </p:nvSpPr>
            <p:spPr bwMode="auto">
              <a:xfrm>
                <a:off x="1255" y="1372"/>
                <a:ext cx="12" cy="3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7" name="Rectangle 161"/>
              <p:cNvSpPr>
                <a:spLocks noChangeArrowheads="1"/>
              </p:cNvSpPr>
              <p:nvPr/>
            </p:nvSpPr>
            <p:spPr bwMode="auto">
              <a:xfrm>
                <a:off x="1435" y="1390"/>
                <a:ext cx="12" cy="3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8" name="Line 162"/>
              <p:cNvSpPr>
                <a:spLocks noChangeShapeType="1"/>
              </p:cNvSpPr>
              <p:nvPr/>
            </p:nvSpPr>
            <p:spPr bwMode="auto">
              <a:xfrm>
                <a:off x="1615" y="482"/>
                <a:ext cx="0" cy="1253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39" name="Rectangle 163"/>
              <p:cNvSpPr>
                <a:spLocks noChangeArrowheads="1"/>
              </p:cNvSpPr>
              <p:nvPr/>
            </p:nvSpPr>
            <p:spPr bwMode="auto">
              <a:xfrm>
                <a:off x="1615" y="482"/>
                <a:ext cx="6" cy="1253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0" name="Line 164"/>
              <p:cNvSpPr>
                <a:spLocks noChangeShapeType="1"/>
              </p:cNvSpPr>
              <p:nvPr/>
            </p:nvSpPr>
            <p:spPr bwMode="auto">
              <a:xfrm>
                <a:off x="1795" y="482"/>
                <a:ext cx="0" cy="1253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1" name="Rectangle 165"/>
              <p:cNvSpPr>
                <a:spLocks noChangeArrowheads="1"/>
              </p:cNvSpPr>
              <p:nvPr/>
            </p:nvSpPr>
            <p:spPr bwMode="auto">
              <a:xfrm>
                <a:off x="1795" y="482"/>
                <a:ext cx="6" cy="1253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2" name="Rectangle 166"/>
              <p:cNvSpPr>
                <a:spLocks noChangeArrowheads="1"/>
              </p:cNvSpPr>
              <p:nvPr/>
            </p:nvSpPr>
            <p:spPr bwMode="auto">
              <a:xfrm>
                <a:off x="1087" y="1735"/>
                <a:ext cx="894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3" name="Line 167"/>
              <p:cNvSpPr>
                <a:spLocks noChangeShapeType="1"/>
              </p:cNvSpPr>
              <p:nvPr/>
            </p:nvSpPr>
            <p:spPr bwMode="auto">
              <a:xfrm>
                <a:off x="1981" y="1744"/>
                <a:ext cx="16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4" name="Rectangle 168"/>
              <p:cNvSpPr>
                <a:spLocks noChangeArrowheads="1"/>
              </p:cNvSpPr>
              <p:nvPr/>
            </p:nvSpPr>
            <p:spPr bwMode="auto">
              <a:xfrm>
                <a:off x="1981" y="1744"/>
                <a:ext cx="162" cy="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5" name="Line 169"/>
              <p:cNvSpPr>
                <a:spLocks noChangeShapeType="1"/>
              </p:cNvSpPr>
              <p:nvPr/>
            </p:nvSpPr>
            <p:spPr bwMode="auto">
              <a:xfrm>
                <a:off x="2335" y="1390"/>
                <a:ext cx="0" cy="345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6" name="Rectangle 170"/>
              <p:cNvSpPr>
                <a:spLocks noChangeArrowheads="1"/>
              </p:cNvSpPr>
              <p:nvPr/>
            </p:nvSpPr>
            <p:spPr bwMode="auto">
              <a:xfrm>
                <a:off x="2335" y="1390"/>
                <a:ext cx="6" cy="345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7" name="Line 171"/>
              <p:cNvSpPr>
                <a:spLocks noChangeShapeType="1"/>
              </p:cNvSpPr>
              <p:nvPr/>
            </p:nvSpPr>
            <p:spPr bwMode="auto">
              <a:xfrm>
                <a:off x="2521" y="1390"/>
                <a:ext cx="0" cy="345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8" name="Rectangle 172"/>
              <p:cNvSpPr>
                <a:spLocks noChangeArrowheads="1"/>
              </p:cNvSpPr>
              <p:nvPr/>
            </p:nvSpPr>
            <p:spPr bwMode="auto">
              <a:xfrm>
                <a:off x="2521" y="1390"/>
                <a:ext cx="6" cy="345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49" name="Line 173"/>
              <p:cNvSpPr>
                <a:spLocks noChangeShapeType="1"/>
              </p:cNvSpPr>
              <p:nvPr/>
            </p:nvSpPr>
            <p:spPr bwMode="auto">
              <a:xfrm>
                <a:off x="2707" y="1390"/>
                <a:ext cx="0" cy="345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0" name="Rectangle 174"/>
              <p:cNvSpPr>
                <a:spLocks noChangeArrowheads="1"/>
              </p:cNvSpPr>
              <p:nvPr/>
            </p:nvSpPr>
            <p:spPr bwMode="auto">
              <a:xfrm>
                <a:off x="2707" y="1390"/>
                <a:ext cx="6" cy="345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1" name="Rectangle 175"/>
              <p:cNvSpPr>
                <a:spLocks noChangeArrowheads="1"/>
              </p:cNvSpPr>
              <p:nvPr/>
            </p:nvSpPr>
            <p:spPr bwMode="auto">
              <a:xfrm>
                <a:off x="2881" y="1390"/>
                <a:ext cx="12" cy="3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2" name="Rectangle 176"/>
              <p:cNvSpPr>
                <a:spLocks noChangeArrowheads="1"/>
              </p:cNvSpPr>
              <p:nvPr/>
            </p:nvSpPr>
            <p:spPr bwMode="auto">
              <a:xfrm>
                <a:off x="2155" y="1735"/>
                <a:ext cx="924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3" name="Line 177"/>
              <p:cNvSpPr>
                <a:spLocks noChangeShapeType="1"/>
              </p:cNvSpPr>
              <p:nvPr/>
            </p:nvSpPr>
            <p:spPr bwMode="auto">
              <a:xfrm>
                <a:off x="703" y="1926"/>
                <a:ext cx="37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4" name="Rectangle 178"/>
              <p:cNvSpPr>
                <a:spLocks noChangeArrowheads="1"/>
              </p:cNvSpPr>
              <p:nvPr/>
            </p:nvSpPr>
            <p:spPr bwMode="auto">
              <a:xfrm>
                <a:off x="703" y="1926"/>
                <a:ext cx="372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5" name="Rectangle 179"/>
              <p:cNvSpPr>
                <a:spLocks noChangeArrowheads="1"/>
              </p:cNvSpPr>
              <p:nvPr/>
            </p:nvSpPr>
            <p:spPr bwMode="auto">
              <a:xfrm>
                <a:off x="1075" y="1735"/>
                <a:ext cx="12" cy="1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6" name="Line 180"/>
              <p:cNvSpPr>
                <a:spLocks noChangeShapeType="1"/>
              </p:cNvSpPr>
              <p:nvPr/>
            </p:nvSpPr>
            <p:spPr bwMode="auto">
              <a:xfrm>
                <a:off x="1261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7" name="Rectangle 181"/>
              <p:cNvSpPr>
                <a:spLocks noChangeArrowheads="1"/>
              </p:cNvSpPr>
              <p:nvPr/>
            </p:nvSpPr>
            <p:spPr bwMode="auto">
              <a:xfrm>
                <a:off x="1261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8" name="Line 182"/>
              <p:cNvSpPr>
                <a:spLocks noChangeShapeType="1"/>
              </p:cNvSpPr>
              <p:nvPr/>
            </p:nvSpPr>
            <p:spPr bwMode="auto">
              <a:xfrm>
                <a:off x="1441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59" name="Rectangle 183"/>
              <p:cNvSpPr>
                <a:spLocks noChangeArrowheads="1"/>
              </p:cNvSpPr>
              <p:nvPr/>
            </p:nvSpPr>
            <p:spPr bwMode="auto">
              <a:xfrm>
                <a:off x="1441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0" name="Line 184"/>
              <p:cNvSpPr>
                <a:spLocks noChangeShapeType="1"/>
              </p:cNvSpPr>
              <p:nvPr/>
            </p:nvSpPr>
            <p:spPr bwMode="auto">
              <a:xfrm>
                <a:off x="1615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1" name="Rectangle 185"/>
              <p:cNvSpPr>
                <a:spLocks noChangeArrowheads="1"/>
              </p:cNvSpPr>
              <p:nvPr/>
            </p:nvSpPr>
            <p:spPr bwMode="auto">
              <a:xfrm>
                <a:off x="1615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2" name="Line 186"/>
              <p:cNvSpPr>
                <a:spLocks noChangeShapeType="1"/>
              </p:cNvSpPr>
              <p:nvPr/>
            </p:nvSpPr>
            <p:spPr bwMode="auto">
              <a:xfrm>
                <a:off x="1795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3" name="Rectangle 187"/>
              <p:cNvSpPr>
                <a:spLocks noChangeArrowheads="1"/>
              </p:cNvSpPr>
              <p:nvPr/>
            </p:nvSpPr>
            <p:spPr bwMode="auto">
              <a:xfrm>
                <a:off x="1795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4" name="Rectangle 188"/>
              <p:cNvSpPr>
                <a:spLocks noChangeArrowheads="1"/>
              </p:cNvSpPr>
              <p:nvPr/>
            </p:nvSpPr>
            <p:spPr bwMode="auto">
              <a:xfrm>
                <a:off x="1087" y="1917"/>
                <a:ext cx="894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5" name="Line 189"/>
              <p:cNvSpPr>
                <a:spLocks noChangeShapeType="1"/>
              </p:cNvSpPr>
              <p:nvPr/>
            </p:nvSpPr>
            <p:spPr bwMode="auto">
              <a:xfrm>
                <a:off x="1981" y="1926"/>
                <a:ext cx="16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6" name="Rectangle 190"/>
              <p:cNvSpPr>
                <a:spLocks noChangeArrowheads="1"/>
              </p:cNvSpPr>
              <p:nvPr/>
            </p:nvSpPr>
            <p:spPr bwMode="auto">
              <a:xfrm>
                <a:off x="1981" y="1926"/>
                <a:ext cx="162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7" name="Line 191"/>
              <p:cNvSpPr>
                <a:spLocks noChangeShapeType="1"/>
              </p:cNvSpPr>
              <p:nvPr/>
            </p:nvSpPr>
            <p:spPr bwMode="auto">
              <a:xfrm>
                <a:off x="2335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8" name="Rectangle 192"/>
              <p:cNvSpPr>
                <a:spLocks noChangeArrowheads="1"/>
              </p:cNvSpPr>
              <p:nvPr/>
            </p:nvSpPr>
            <p:spPr bwMode="auto">
              <a:xfrm>
                <a:off x="2335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69" name="Rectangle 193"/>
              <p:cNvSpPr>
                <a:spLocks noChangeArrowheads="1"/>
              </p:cNvSpPr>
              <p:nvPr/>
            </p:nvSpPr>
            <p:spPr bwMode="auto">
              <a:xfrm>
                <a:off x="2155" y="1917"/>
                <a:ext cx="372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0" name="Line 194"/>
              <p:cNvSpPr>
                <a:spLocks noChangeShapeType="1"/>
              </p:cNvSpPr>
              <p:nvPr/>
            </p:nvSpPr>
            <p:spPr bwMode="auto">
              <a:xfrm>
                <a:off x="2527" y="1926"/>
                <a:ext cx="17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1" name="Rectangle 195"/>
              <p:cNvSpPr>
                <a:spLocks noChangeArrowheads="1"/>
              </p:cNvSpPr>
              <p:nvPr/>
            </p:nvSpPr>
            <p:spPr bwMode="auto">
              <a:xfrm>
                <a:off x="2527" y="1926"/>
                <a:ext cx="174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2" name="Line 196"/>
              <p:cNvSpPr>
                <a:spLocks noChangeShapeType="1"/>
              </p:cNvSpPr>
              <p:nvPr/>
            </p:nvSpPr>
            <p:spPr bwMode="auto">
              <a:xfrm>
                <a:off x="2887" y="1753"/>
                <a:ext cx="0" cy="1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3" name="Rectangle 197"/>
              <p:cNvSpPr>
                <a:spLocks noChangeArrowheads="1"/>
              </p:cNvSpPr>
              <p:nvPr/>
            </p:nvSpPr>
            <p:spPr bwMode="auto">
              <a:xfrm>
                <a:off x="2887" y="1753"/>
                <a:ext cx="6" cy="1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4" name="Rectangle 198"/>
              <p:cNvSpPr>
                <a:spLocks noChangeArrowheads="1"/>
              </p:cNvSpPr>
              <p:nvPr/>
            </p:nvSpPr>
            <p:spPr bwMode="auto">
              <a:xfrm>
                <a:off x="2713" y="1917"/>
                <a:ext cx="366" cy="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5" name="Rectangle 199"/>
              <p:cNvSpPr>
                <a:spLocks noChangeArrowheads="1"/>
              </p:cNvSpPr>
              <p:nvPr/>
            </p:nvSpPr>
            <p:spPr bwMode="auto">
              <a:xfrm>
                <a:off x="3067" y="1390"/>
                <a:ext cx="12" cy="5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6" name="Line 200"/>
              <p:cNvSpPr>
                <a:spLocks noChangeShapeType="1"/>
              </p:cNvSpPr>
              <p:nvPr/>
            </p:nvSpPr>
            <p:spPr bwMode="auto">
              <a:xfrm>
                <a:off x="703" y="2099"/>
                <a:ext cx="55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7" name="Rectangle 201"/>
              <p:cNvSpPr>
                <a:spLocks noChangeArrowheads="1"/>
              </p:cNvSpPr>
              <p:nvPr/>
            </p:nvSpPr>
            <p:spPr bwMode="auto">
              <a:xfrm>
                <a:off x="703" y="2099"/>
                <a:ext cx="552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8" name="Line 202"/>
              <p:cNvSpPr>
                <a:spLocks noChangeShapeType="1"/>
              </p:cNvSpPr>
              <p:nvPr/>
            </p:nvSpPr>
            <p:spPr bwMode="auto">
              <a:xfrm>
                <a:off x="1267" y="2099"/>
                <a:ext cx="16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79" name="Rectangle 203"/>
              <p:cNvSpPr>
                <a:spLocks noChangeArrowheads="1"/>
              </p:cNvSpPr>
              <p:nvPr/>
            </p:nvSpPr>
            <p:spPr bwMode="auto">
              <a:xfrm>
                <a:off x="1267" y="2099"/>
                <a:ext cx="168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0" name="Line 204"/>
              <p:cNvSpPr>
                <a:spLocks noChangeShapeType="1"/>
              </p:cNvSpPr>
              <p:nvPr/>
            </p:nvSpPr>
            <p:spPr bwMode="auto">
              <a:xfrm>
                <a:off x="1447" y="2099"/>
                <a:ext cx="522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1" name="Rectangle 205"/>
              <p:cNvSpPr>
                <a:spLocks noChangeArrowheads="1"/>
              </p:cNvSpPr>
              <p:nvPr/>
            </p:nvSpPr>
            <p:spPr bwMode="auto">
              <a:xfrm>
                <a:off x="1447" y="2099"/>
                <a:ext cx="522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2" name="Line 206"/>
              <p:cNvSpPr>
                <a:spLocks noChangeShapeType="1"/>
              </p:cNvSpPr>
              <p:nvPr/>
            </p:nvSpPr>
            <p:spPr bwMode="auto">
              <a:xfrm>
                <a:off x="1981" y="2099"/>
                <a:ext cx="16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3" name="Rectangle 207"/>
              <p:cNvSpPr>
                <a:spLocks noChangeArrowheads="1"/>
              </p:cNvSpPr>
              <p:nvPr/>
            </p:nvSpPr>
            <p:spPr bwMode="auto">
              <a:xfrm>
                <a:off x="1981" y="2099"/>
                <a:ext cx="162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4" name="Line 208"/>
              <p:cNvSpPr>
                <a:spLocks noChangeShapeType="1"/>
              </p:cNvSpPr>
              <p:nvPr/>
            </p:nvSpPr>
            <p:spPr bwMode="auto">
              <a:xfrm>
                <a:off x="2155" y="2099"/>
                <a:ext cx="360" cy="0"/>
              </a:xfrm>
              <a:prstGeom prst="line">
                <a:avLst/>
              </a:prstGeom>
              <a:noFill/>
              <a:ln w="0">
                <a:solidFill>
                  <a:srgbClr val="D0D7E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985" name="Rectangle 209"/>
              <p:cNvSpPr>
                <a:spLocks noChangeArrowheads="1"/>
              </p:cNvSpPr>
              <p:nvPr/>
            </p:nvSpPr>
            <p:spPr bwMode="auto">
              <a:xfrm>
                <a:off x="2155" y="2099"/>
                <a:ext cx="360" cy="8"/>
              </a:xfrm>
              <a:prstGeom prst="rect">
                <a:avLst/>
              </a:prstGeom>
              <a:solidFill>
                <a:srgbClr val="D0D7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5987" name="Line 211"/>
            <p:cNvSpPr>
              <a:spLocks noChangeShapeType="1"/>
            </p:cNvSpPr>
            <p:nvPr/>
          </p:nvSpPr>
          <p:spPr bwMode="auto">
            <a:xfrm>
              <a:off x="2527" y="2099"/>
              <a:ext cx="1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88" name="Rectangle 212"/>
            <p:cNvSpPr>
              <a:spLocks noChangeArrowheads="1"/>
            </p:cNvSpPr>
            <p:nvPr/>
          </p:nvSpPr>
          <p:spPr bwMode="auto">
            <a:xfrm>
              <a:off x="2527" y="2099"/>
              <a:ext cx="174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89" name="Line 213"/>
            <p:cNvSpPr>
              <a:spLocks noChangeShapeType="1"/>
            </p:cNvSpPr>
            <p:nvPr/>
          </p:nvSpPr>
          <p:spPr bwMode="auto">
            <a:xfrm>
              <a:off x="703" y="482"/>
              <a:ext cx="0" cy="1789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0" name="Rectangle 214"/>
            <p:cNvSpPr>
              <a:spLocks noChangeArrowheads="1"/>
            </p:cNvSpPr>
            <p:nvPr/>
          </p:nvSpPr>
          <p:spPr bwMode="auto">
            <a:xfrm>
              <a:off x="703" y="482"/>
              <a:ext cx="6" cy="178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1" name="Line 215"/>
            <p:cNvSpPr>
              <a:spLocks noChangeShapeType="1"/>
            </p:cNvSpPr>
            <p:nvPr/>
          </p:nvSpPr>
          <p:spPr bwMode="auto">
            <a:xfrm>
              <a:off x="901" y="482"/>
              <a:ext cx="0" cy="1789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2" name="Rectangle 216"/>
            <p:cNvSpPr>
              <a:spLocks noChangeArrowheads="1"/>
            </p:cNvSpPr>
            <p:nvPr/>
          </p:nvSpPr>
          <p:spPr bwMode="auto">
            <a:xfrm>
              <a:off x="901" y="482"/>
              <a:ext cx="6" cy="178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3" name="Line 217"/>
            <p:cNvSpPr>
              <a:spLocks noChangeShapeType="1"/>
            </p:cNvSpPr>
            <p:nvPr/>
          </p:nvSpPr>
          <p:spPr bwMode="auto">
            <a:xfrm>
              <a:off x="1081" y="1934"/>
              <a:ext cx="0" cy="337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4" name="Rectangle 218"/>
            <p:cNvSpPr>
              <a:spLocks noChangeArrowheads="1"/>
            </p:cNvSpPr>
            <p:nvPr/>
          </p:nvSpPr>
          <p:spPr bwMode="auto">
            <a:xfrm>
              <a:off x="1081" y="1934"/>
              <a:ext cx="6" cy="337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5" name="Rectangle 219"/>
            <p:cNvSpPr>
              <a:spLocks noChangeArrowheads="1"/>
            </p:cNvSpPr>
            <p:nvPr/>
          </p:nvSpPr>
          <p:spPr bwMode="auto">
            <a:xfrm>
              <a:off x="1255" y="1934"/>
              <a:ext cx="12" cy="3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6" name="Rectangle 220"/>
            <p:cNvSpPr>
              <a:spLocks noChangeArrowheads="1"/>
            </p:cNvSpPr>
            <p:nvPr/>
          </p:nvSpPr>
          <p:spPr bwMode="auto">
            <a:xfrm>
              <a:off x="1435" y="1934"/>
              <a:ext cx="12" cy="3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7" name="Rectangle 221"/>
            <p:cNvSpPr>
              <a:spLocks noChangeArrowheads="1"/>
            </p:cNvSpPr>
            <p:nvPr/>
          </p:nvSpPr>
          <p:spPr bwMode="auto">
            <a:xfrm>
              <a:off x="709" y="2271"/>
              <a:ext cx="912" cy="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8" name="Line 222"/>
            <p:cNvSpPr>
              <a:spLocks noChangeShapeType="1"/>
            </p:cNvSpPr>
            <p:nvPr/>
          </p:nvSpPr>
          <p:spPr bwMode="auto">
            <a:xfrm>
              <a:off x="1615" y="1934"/>
              <a:ext cx="0" cy="337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999" name="Rectangle 223"/>
            <p:cNvSpPr>
              <a:spLocks noChangeArrowheads="1"/>
            </p:cNvSpPr>
            <p:nvPr/>
          </p:nvSpPr>
          <p:spPr bwMode="auto">
            <a:xfrm>
              <a:off x="1615" y="1934"/>
              <a:ext cx="6" cy="337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0" name="Line 224"/>
            <p:cNvSpPr>
              <a:spLocks noChangeShapeType="1"/>
            </p:cNvSpPr>
            <p:nvPr/>
          </p:nvSpPr>
          <p:spPr bwMode="auto">
            <a:xfrm>
              <a:off x="1621" y="2280"/>
              <a:ext cx="348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1" name="Rectangle 225"/>
            <p:cNvSpPr>
              <a:spLocks noChangeArrowheads="1"/>
            </p:cNvSpPr>
            <p:nvPr/>
          </p:nvSpPr>
          <p:spPr bwMode="auto">
            <a:xfrm>
              <a:off x="1621" y="2280"/>
              <a:ext cx="348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2" name="Line 226"/>
            <p:cNvSpPr>
              <a:spLocks noChangeShapeType="1"/>
            </p:cNvSpPr>
            <p:nvPr/>
          </p:nvSpPr>
          <p:spPr bwMode="auto">
            <a:xfrm>
              <a:off x="1981" y="2280"/>
              <a:ext cx="1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3" name="Rectangle 227"/>
            <p:cNvSpPr>
              <a:spLocks noChangeArrowheads="1"/>
            </p:cNvSpPr>
            <p:nvPr/>
          </p:nvSpPr>
          <p:spPr bwMode="auto">
            <a:xfrm>
              <a:off x="1981" y="2280"/>
              <a:ext cx="162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4" name="Line 228"/>
            <p:cNvSpPr>
              <a:spLocks noChangeShapeType="1"/>
            </p:cNvSpPr>
            <p:nvPr/>
          </p:nvSpPr>
          <p:spPr bwMode="auto">
            <a:xfrm>
              <a:off x="2155" y="2280"/>
              <a:ext cx="360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5" name="Rectangle 229"/>
            <p:cNvSpPr>
              <a:spLocks noChangeArrowheads="1"/>
            </p:cNvSpPr>
            <p:nvPr/>
          </p:nvSpPr>
          <p:spPr bwMode="auto">
            <a:xfrm>
              <a:off x="2155" y="2280"/>
              <a:ext cx="360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6" name="Line 230"/>
            <p:cNvSpPr>
              <a:spLocks noChangeShapeType="1"/>
            </p:cNvSpPr>
            <p:nvPr/>
          </p:nvSpPr>
          <p:spPr bwMode="auto">
            <a:xfrm>
              <a:off x="2527" y="2280"/>
              <a:ext cx="1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7" name="Rectangle 231"/>
            <p:cNvSpPr>
              <a:spLocks noChangeArrowheads="1"/>
            </p:cNvSpPr>
            <p:nvPr/>
          </p:nvSpPr>
          <p:spPr bwMode="auto">
            <a:xfrm>
              <a:off x="2527" y="2280"/>
              <a:ext cx="174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8" name="Rectangle 232"/>
            <p:cNvSpPr>
              <a:spLocks noChangeArrowheads="1"/>
            </p:cNvSpPr>
            <p:nvPr/>
          </p:nvSpPr>
          <p:spPr bwMode="auto">
            <a:xfrm>
              <a:off x="697" y="2271"/>
              <a:ext cx="12" cy="1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09" name="Line 233"/>
            <p:cNvSpPr>
              <a:spLocks noChangeShapeType="1"/>
            </p:cNvSpPr>
            <p:nvPr/>
          </p:nvSpPr>
          <p:spPr bwMode="auto">
            <a:xfrm>
              <a:off x="901" y="2289"/>
              <a:ext cx="0" cy="1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0" name="Rectangle 234"/>
            <p:cNvSpPr>
              <a:spLocks noChangeArrowheads="1"/>
            </p:cNvSpPr>
            <p:nvPr/>
          </p:nvSpPr>
          <p:spPr bwMode="auto">
            <a:xfrm>
              <a:off x="901" y="2289"/>
              <a:ext cx="6" cy="1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1" name="Line 235"/>
            <p:cNvSpPr>
              <a:spLocks noChangeShapeType="1"/>
            </p:cNvSpPr>
            <p:nvPr/>
          </p:nvSpPr>
          <p:spPr bwMode="auto">
            <a:xfrm>
              <a:off x="1081" y="2289"/>
              <a:ext cx="0" cy="1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2" name="Rectangle 236"/>
            <p:cNvSpPr>
              <a:spLocks noChangeArrowheads="1"/>
            </p:cNvSpPr>
            <p:nvPr/>
          </p:nvSpPr>
          <p:spPr bwMode="auto">
            <a:xfrm>
              <a:off x="1081" y="2289"/>
              <a:ext cx="6" cy="1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3" name="Line 237"/>
            <p:cNvSpPr>
              <a:spLocks noChangeShapeType="1"/>
            </p:cNvSpPr>
            <p:nvPr/>
          </p:nvSpPr>
          <p:spPr bwMode="auto">
            <a:xfrm>
              <a:off x="1261" y="2289"/>
              <a:ext cx="0" cy="1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4" name="Rectangle 238"/>
            <p:cNvSpPr>
              <a:spLocks noChangeArrowheads="1"/>
            </p:cNvSpPr>
            <p:nvPr/>
          </p:nvSpPr>
          <p:spPr bwMode="auto">
            <a:xfrm>
              <a:off x="1261" y="2289"/>
              <a:ext cx="6" cy="1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5" name="Line 239"/>
            <p:cNvSpPr>
              <a:spLocks noChangeShapeType="1"/>
            </p:cNvSpPr>
            <p:nvPr/>
          </p:nvSpPr>
          <p:spPr bwMode="auto">
            <a:xfrm>
              <a:off x="1441" y="2289"/>
              <a:ext cx="0" cy="1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6" name="Rectangle 240"/>
            <p:cNvSpPr>
              <a:spLocks noChangeArrowheads="1"/>
            </p:cNvSpPr>
            <p:nvPr/>
          </p:nvSpPr>
          <p:spPr bwMode="auto">
            <a:xfrm>
              <a:off x="1441" y="2289"/>
              <a:ext cx="6" cy="16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7" name="Rectangle 241"/>
            <p:cNvSpPr>
              <a:spLocks noChangeArrowheads="1"/>
            </p:cNvSpPr>
            <p:nvPr/>
          </p:nvSpPr>
          <p:spPr bwMode="auto">
            <a:xfrm>
              <a:off x="709" y="2453"/>
              <a:ext cx="912" cy="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8" name="Rectangle 242"/>
            <p:cNvSpPr>
              <a:spLocks noChangeArrowheads="1"/>
            </p:cNvSpPr>
            <p:nvPr/>
          </p:nvSpPr>
          <p:spPr bwMode="auto">
            <a:xfrm>
              <a:off x="1609" y="2289"/>
              <a:ext cx="12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19" name="Line 243"/>
            <p:cNvSpPr>
              <a:spLocks noChangeShapeType="1"/>
            </p:cNvSpPr>
            <p:nvPr/>
          </p:nvSpPr>
          <p:spPr bwMode="auto">
            <a:xfrm>
              <a:off x="1621" y="2462"/>
              <a:ext cx="348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0" name="Rectangle 244"/>
            <p:cNvSpPr>
              <a:spLocks noChangeArrowheads="1"/>
            </p:cNvSpPr>
            <p:nvPr/>
          </p:nvSpPr>
          <p:spPr bwMode="auto">
            <a:xfrm>
              <a:off x="1621" y="2462"/>
              <a:ext cx="348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1" name="Line 245"/>
            <p:cNvSpPr>
              <a:spLocks noChangeShapeType="1"/>
            </p:cNvSpPr>
            <p:nvPr/>
          </p:nvSpPr>
          <p:spPr bwMode="auto">
            <a:xfrm>
              <a:off x="1981" y="2462"/>
              <a:ext cx="1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2" name="Rectangle 246"/>
            <p:cNvSpPr>
              <a:spLocks noChangeArrowheads="1"/>
            </p:cNvSpPr>
            <p:nvPr/>
          </p:nvSpPr>
          <p:spPr bwMode="auto">
            <a:xfrm>
              <a:off x="1981" y="2462"/>
              <a:ext cx="162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3" name="Line 247"/>
            <p:cNvSpPr>
              <a:spLocks noChangeShapeType="1"/>
            </p:cNvSpPr>
            <p:nvPr/>
          </p:nvSpPr>
          <p:spPr bwMode="auto">
            <a:xfrm>
              <a:off x="2155" y="2462"/>
              <a:ext cx="360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4" name="Rectangle 248"/>
            <p:cNvSpPr>
              <a:spLocks noChangeArrowheads="1"/>
            </p:cNvSpPr>
            <p:nvPr/>
          </p:nvSpPr>
          <p:spPr bwMode="auto">
            <a:xfrm>
              <a:off x="2155" y="2462"/>
              <a:ext cx="360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5" name="Line 249"/>
            <p:cNvSpPr>
              <a:spLocks noChangeShapeType="1"/>
            </p:cNvSpPr>
            <p:nvPr/>
          </p:nvSpPr>
          <p:spPr bwMode="auto">
            <a:xfrm>
              <a:off x="2527" y="2462"/>
              <a:ext cx="1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6" name="Rectangle 250"/>
            <p:cNvSpPr>
              <a:spLocks noChangeArrowheads="1"/>
            </p:cNvSpPr>
            <p:nvPr/>
          </p:nvSpPr>
          <p:spPr bwMode="auto">
            <a:xfrm>
              <a:off x="2527" y="2462"/>
              <a:ext cx="174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7" name="Line 251"/>
            <p:cNvSpPr>
              <a:spLocks noChangeShapeType="1"/>
            </p:cNvSpPr>
            <p:nvPr/>
          </p:nvSpPr>
          <p:spPr bwMode="auto">
            <a:xfrm>
              <a:off x="703" y="2643"/>
              <a:ext cx="552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8" name="Rectangle 252"/>
            <p:cNvSpPr>
              <a:spLocks noChangeArrowheads="1"/>
            </p:cNvSpPr>
            <p:nvPr/>
          </p:nvSpPr>
          <p:spPr bwMode="auto">
            <a:xfrm>
              <a:off x="703" y="2643"/>
              <a:ext cx="552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29" name="Line 253"/>
            <p:cNvSpPr>
              <a:spLocks noChangeShapeType="1"/>
            </p:cNvSpPr>
            <p:nvPr/>
          </p:nvSpPr>
          <p:spPr bwMode="auto">
            <a:xfrm>
              <a:off x="1267" y="2643"/>
              <a:ext cx="16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0" name="Rectangle 254"/>
            <p:cNvSpPr>
              <a:spLocks noChangeArrowheads="1"/>
            </p:cNvSpPr>
            <p:nvPr/>
          </p:nvSpPr>
          <p:spPr bwMode="auto">
            <a:xfrm>
              <a:off x="1267" y="2643"/>
              <a:ext cx="168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1" name="Line 255"/>
            <p:cNvSpPr>
              <a:spLocks noChangeShapeType="1"/>
            </p:cNvSpPr>
            <p:nvPr/>
          </p:nvSpPr>
          <p:spPr bwMode="auto">
            <a:xfrm>
              <a:off x="1447" y="2643"/>
              <a:ext cx="522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2" name="Rectangle 256"/>
            <p:cNvSpPr>
              <a:spLocks noChangeArrowheads="1"/>
            </p:cNvSpPr>
            <p:nvPr/>
          </p:nvSpPr>
          <p:spPr bwMode="auto">
            <a:xfrm>
              <a:off x="1447" y="2643"/>
              <a:ext cx="522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3" name="Rectangle 257"/>
            <p:cNvSpPr>
              <a:spLocks noChangeArrowheads="1"/>
            </p:cNvSpPr>
            <p:nvPr/>
          </p:nvSpPr>
          <p:spPr bwMode="auto">
            <a:xfrm>
              <a:off x="1969" y="1554"/>
              <a:ext cx="12" cy="109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4" name="Rectangle 258"/>
            <p:cNvSpPr>
              <a:spLocks noChangeArrowheads="1"/>
            </p:cNvSpPr>
            <p:nvPr/>
          </p:nvSpPr>
          <p:spPr bwMode="auto">
            <a:xfrm>
              <a:off x="1981" y="2635"/>
              <a:ext cx="174" cy="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5" name="Rectangle 259"/>
            <p:cNvSpPr>
              <a:spLocks noChangeArrowheads="1"/>
            </p:cNvSpPr>
            <p:nvPr/>
          </p:nvSpPr>
          <p:spPr bwMode="auto">
            <a:xfrm>
              <a:off x="2143" y="1571"/>
              <a:ext cx="12" cy="10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6" name="Line 260"/>
            <p:cNvSpPr>
              <a:spLocks noChangeShapeType="1"/>
            </p:cNvSpPr>
            <p:nvPr/>
          </p:nvSpPr>
          <p:spPr bwMode="auto">
            <a:xfrm>
              <a:off x="2155" y="2643"/>
              <a:ext cx="360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7" name="Rectangle 261"/>
            <p:cNvSpPr>
              <a:spLocks noChangeArrowheads="1"/>
            </p:cNvSpPr>
            <p:nvPr/>
          </p:nvSpPr>
          <p:spPr bwMode="auto">
            <a:xfrm>
              <a:off x="2155" y="2643"/>
              <a:ext cx="360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8" name="Line 262"/>
            <p:cNvSpPr>
              <a:spLocks noChangeShapeType="1"/>
            </p:cNvSpPr>
            <p:nvPr/>
          </p:nvSpPr>
          <p:spPr bwMode="auto">
            <a:xfrm>
              <a:off x="2527" y="2643"/>
              <a:ext cx="1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39" name="Rectangle 263"/>
            <p:cNvSpPr>
              <a:spLocks noChangeArrowheads="1"/>
            </p:cNvSpPr>
            <p:nvPr/>
          </p:nvSpPr>
          <p:spPr bwMode="auto">
            <a:xfrm>
              <a:off x="2527" y="2643"/>
              <a:ext cx="174" cy="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0" name="Line 264"/>
            <p:cNvSpPr>
              <a:spLocks noChangeShapeType="1"/>
            </p:cNvSpPr>
            <p:nvPr/>
          </p:nvSpPr>
          <p:spPr bwMode="auto">
            <a:xfrm>
              <a:off x="703" y="2825"/>
              <a:ext cx="552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1" name="Rectangle 265"/>
            <p:cNvSpPr>
              <a:spLocks noChangeArrowheads="1"/>
            </p:cNvSpPr>
            <p:nvPr/>
          </p:nvSpPr>
          <p:spPr bwMode="auto">
            <a:xfrm>
              <a:off x="703" y="2825"/>
              <a:ext cx="552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2" name="Line 266"/>
            <p:cNvSpPr>
              <a:spLocks noChangeShapeType="1"/>
            </p:cNvSpPr>
            <p:nvPr/>
          </p:nvSpPr>
          <p:spPr bwMode="auto">
            <a:xfrm>
              <a:off x="1267" y="2825"/>
              <a:ext cx="16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3" name="Rectangle 267"/>
            <p:cNvSpPr>
              <a:spLocks noChangeArrowheads="1"/>
            </p:cNvSpPr>
            <p:nvPr/>
          </p:nvSpPr>
          <p:spPr bwMode="auto">
            <a:xfrm>
              <a:off x="1267" y="2825"/>
              <a:ext cx="16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4" name="Line 268"/>
            <p:cNvSpPr>
              <a:spLocks noChangeShapeType="1"/>
            </p:cNvSpPr>
            <p:nvPr/>
          </p:nvSpPr>
          <p:spPr bwMode="auto">
            <a:xfrm>
              <a:off x="1447" y="2825"/>
              <a:ext cx="1068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5" name="Rectangle 269"/>
            <p:cNvSpPr>
              <a:spLocks noChangeArrowheads="1"/>
            </p:cNvSpPr>
            <p:nvPr/>
          </p:nvSpPr>
          <p:spPr bwMode="auto">
            <a:xfrm>
              <a:off x="1447" y="2825"/>
              <a:ext cx="1068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6" name="Rectangle 270"/>
            <p:cNvSpPr>
              <a:spLocks noChangeArrowheads="1"/>
            </p:cNvSpPr>
            <p:nvPr/>
          </p:nvSpPr>
          <p:spPr bwMode="auto">
            <a:xfrm>
              <a:off x="2515" y="1753"/>
              <a:ext cx="12" cy="10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7" name="Rectangle 271"/>
            <p:cNvSpPr>
              <a:spLocks noChangeArrowheads="1"/>
            </p:cNvSpPr>
            <p:nvPr/>
          </p:nvSpPr>
          <p:spPr bwMode="auto">
            <a:xfrm>
              <a:off x="2527" y="2816"/>
              <a:ext cx="186" cy="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8" name="Rectangle 272"/>
            <p:cNvSpPr>
              <a:spLocks noChangeArrowheads="1"/>
            </p:cNvSpPr>
            <p:nvPr/>
          </p:nvSpPr>
          <p:spPr bwMode="auto">
            <a:xfrm>
              <a:off x="2701" y="1753"/>
              <a:ext cx="12" cy="10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49" name="Line 273"/>
            <p:cNvSpPr>
              <a:spLocks noChangeShapeType="1"/>
            </p:cNvSpPr>
            <p:nvPr/>
          </p:nvSpPr>
          <p:spPr bwMode="auto">
            <a:xfrm>
              <a:off x="703" y="3006"/>
              <a:ext cx="552" cy="0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0" name="Rectangle 274"/>
            <p:cNvSpPr>
              <a:spLocks noChangeArrowheads="1"/>
            </p:cNvSpPr>
            <p:nvPr/>
          </p:nvSpPr>
          <p:spPr bwMode="auto">
            <a:xfrm>
              <a:off x="703" y="3006"/>
              <a:ext cx="552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1" name="Rectangle 275"/>
            <p:cNvSpPr>
              <a:spLocks noChangeArrowheads="1"/>
            </p:cNvSpPr>
            <p:nvPr/>
          </p:nvSpPr>
          <p:spPr bwMode="auto">
            <a:xfrm>
              <a:off x="1255" y="2470"/>
              <a:ext cx="12" cy="5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2" name="Rectangle 276"/>
            <p:cNvSpPr>
              <a:spLocks noChangeArrowheads="1"/>
            </p:cNvSpPr>
            <p:nvPr/>
          </p:nvSpPr>
          <p:spPr bwMode="auto">
            <a:xfrm>
              <a:off x="1267" y="2998"/>
              <a:ext cx="180" cy="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3" name="Rectangle 277"/>
            <p:cNvSpPr>
              <a:spLocks noChangeArrowheads="1"/>
            </p:cNvSpPr>
            <p:nvPr/>
          </p:nvSpPr>
          <p:spPr bwMode="auto">
            <a:xfrm>
              <a:off x="1435" y="2470"/>
              <a:ext cx="12" cy="5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4" name="Line 278"/>
            <p:cNvSpPr>
              <a:spLocks noChangeShapeType="1"/>
            </p:cNvSpPr>
            <p:nvPr/>
          </p:nvSpPr>
          <p:spPr bwMode="auto">
            <a:xfrm>
              <a:off x="703" y="2470"/>
              <a:ext cx="1" cy="54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5" name="Rectangle 279"/>
            <p:cNvSpPr>
              <a:spLocks noChangeArrowheads="1"/>
            </p:cNvSpPr>
            <p:nvPr/>
          </p:nvSpPr>
          <p:spPr bwMode="auto">
            <a:xfrm>
              <a:off x="703" y="2470"/>
              <a:ext cx="6" cy="55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6" name="Line 280"/>
            <p:cNvSpPr>
              <a:spLocks noChangeShapeType="1"/>
            </p:cNvSpPr>
            <p:nvPr/>
          </p:nvSpPr>
          <p:spPr bwMode="auto">
            <a:xfrm>
              <a:off x="901" y="2470"/>
              <a:ext cx="1" cy="54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7" name="Rectangle 281"/>
            <p:cNvSpPr>
              <a:spLocks noChangeArrowheads="1"/>
            </p:cNvSpPr>
            <p:nvPr/>
          </p:nvSpPr>
          <p:spPr bwMode="auto">
            <a:xfrm>
              <a:off x="901" y="2470"/>
              <a:ext cx="6" cy="55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8" name="Line 282"/>
            <p:cNvSpPr>
              <a:spLocks noChangeShapeType="1"/>
            </p:cNvSpPr>
            <p:nvPr/>
          </p:nvSpPr>
          <p:spPr bwMode="auto">
            <a:xfrm>
              <a:off x="1081" y="2470"/>
              <a:ext cx="1" cy="54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59" name="Rectangle 283"/>
            <p:cNvSpPr>
              <a:spLocks noChangeArrowheads="1"/>
            </p:cNvSpPr>
            <p:nvPr/>
          </p:nvSpPr>
          <p:spPr bwMode="auto">
            <a:xfrm>
              <a:off x="1081" y="2470"/>
              <a:ext cx="6" cy="55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0" name="Line 284"/>
            <p:cNvSpPr>
              <a:spLocks noChangeShapeType="1"/>
            </p:cNvSpPr>
            <p:nvPr/>
          </p:nvSpPr>
          <p:spPr bwMode="auto">
            <a:xfrm>
              <a:off x="1261" y="3015"/>
              <a:ext cx="1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1" name="Rectangle 285"/>
            <p:cNvSpPr>
              <a:spLocks noChangeArrowheads="1"/>
            </p:cNvSpPr>
            <p:nvPr/>
          </p:nvSpPr>
          <p:spPr bwMode="auto">
            <a:xfrm>
              <a:off x="1261" y="3015"/>
              <a:ext cx="6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2" name="Line 286"/>
            <p:cNvSpPr>
              <a:spLocks noChangeShapeType="1"/>
            </p:cNvSpPr>
            <p:nvPr/>
          </p:nvSpPr>
          <p:spPr bwMode="auto">
            <a:xfrm>
              <a:off x="1441" y="3015"/>
              <a:ext cx="1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3" name="Rectangle 287"/>
            <p:cNvSpPr>
              <a:spLocks noChangeArrowheads="1"/>
            </p:cNvSpPr>
            <p:nvPr/>
          </p:nvSpPr>
          <p:spPr bwMode="auto">
            <a:xfrm>
              <a:off x="1441" y="3015"/>
              <a:ext cx="6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4" name="Line 288"/>
            <p:cNvSpPr>
              <a:spLocks noChangeShapeType="1"/>
            </p:cNvSpPr>
            <p:nvPr/>
          </p:nvSpPr>
          <p:spPr bwMode="auto">
            <a:xfrm>
              <a:off x="1615" y="2470"/>
              <a:ext cx="1" cy="54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5" name="Rectangle 289"/>
            <p:cNvSpPr>
              <a:spLocks noChangeArrowheads="1"/>
            </p:cNvSpPr>
            <p:nvPr/>
          </p:nvSpPr>
          <p:spPr bwMode="auto">
            <a:xfrm>
              <a:off x="1615" y="2470"/>
              <a:ext cx="6" cy="55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6" name="Line 290"/>
            <p:cNvSpPr>
              <a:spLocks noChangeShapeType="1"/>
            </p:cNvSpPr>
            <p:nvPr/>
          </p:nvSpPr>
          <p:spPr bwMode="auto">
            <a:xfrm>
              <a:off x="1795" y="1934"/>
              <a:ext cx="1" cy="108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7" name="Rectangle 291"/>
            <p:cNvSpPr>
              <a:spLocks noChangeArrowheads="1"/>
            </p:cNvSpPr>
            <p:nvPr/>
          </p:nvSpPr>
          <p:spPr bwMode="auto">
            <a:xfrm>
              <a:off x="1795" y="1934"/>
              <a:ext cx="6" cy="1090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8" name="Line 292"/>
            <p:cNvSpPr>
              <a:spLocks noChangeShapeType="1"/>
            </p:cNvSpPr>
            <p:nvPr/>
          </p:nvSpPr>
          <p:spPr bwMode="auto">
            <a:xfrm>
              <a:off x="1975" y="2652"/>
              <a:ext cx="1" cy="363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69" name="Rectangle 293"/>
            <p:cNvSpPr>
              <a:spLocks noChangeArrowheads="1"/>
            </p:cNvSpPr>
            <p:nvPr/>
          </p:nvSpPr>
          <p:spPr bwMode="auto">
            <a:xfrm>
              <a:off x="1975" y="2652"/>
              <a:ext cx="6" cy="372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0" name="Line 294"/>
            <p:cNvSpPr>
              <a:spLocks noChangeShapeType="1"/>
            </p:cNvSpPr>
            <p:nvPr/>
          </p:nvSpPr>
          <p:spPr bwMode="auto">
            <a:xfrm>
              <a:off x="2149" y="2652"/>
              <a:ext cx="1" cy="363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1" name="Rectangle 295"/>
            <p:cNvSpPr>
              <a:spLocks noChangeArrowheads="1"/>
            </p:cNvSpPr>
            <p:nvPr/>
          </p:nvSpPr>
          <p:spPr bwMode="auto">
            <a:xfrm>
              <a:off x="2149" y="2652"/>
              <a:ext cx="6" cy="372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2" name="Line 296"/>
            <p:cNvSpPr>
              <a:spLocks noChangeShapeType="1"/>
            </p:cNvSpPr>
            <p:nvPr/>
          </p:nvSpPr>
          <p:spPr bwMode="auto">
            <a:xfrm>
              <a:off x="2335" y="1934"/>
              <a:ext cx="1" cy="108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3" name="Rectangle 297"/>
            <p:cNvSpPr>
              <a:spLocks noChangeArrowheads="1"/>
            </p:cNvSpPr>
            <p:nvPr/>
          </p:nvSpPr>
          <p:spPr bwMode="auto">
            <a:xfrm>
              <a:off x="2335" y="1934"/>
              <a:ext cx="6" cy="1090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4" name="Line 298"/>
            <p:cNvSpPr>
              <a:spLocks noChangeShapeType="1"/>
            </p:cNvSpPr>
            <p:nvPr/>
          </p:nvSpPr>
          <p:spPr bwMode="auto">
            <a:xfrm>
              <a:off x="2521" y="2833"/>
              <a:ext cx="1" cy="182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5" name="Rectangle 299"/>
            <p:cNvSpPr>
              <a:spLocks noChangeArrowheads="1"/>
            </p:cNvSpPr>
            <p:nvPr/>
          </p:nvSpPr>
          <p:spPr bwMode="auto">
            <a:xfrm>
              <a:off x="2521" y="2833"/>
              <a:ext cx="6" cy="191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6" name="Line 300"/>
            <p:cNvSpPr>
              <a:spLocks noChangeShapeType="1"/>
            </p:cNvSpPr>
            <p:nvPr/>
          </p:nvSpPr>
          <p:spPr bwMode="auto">
            <a:xfrm>
              <a:off x="2707" y="2833"/>
              <a:ext cx="1" cy="182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7" name="Rectangle 301"/>
            <p:cNvSpPr>
              <a:spLocks noChangeArrowheads="1"/>
            </p:cNvSpPr>
            <p:nvPr/>
          </p:nvSpPr>
          <p:spPr bwMode="auto">
            <a:xfrm>
              <a:off x="2707" y="2833"/>
              <a:ext cx="6" cy="191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8" name="Line 302"/>
            <p:cNvSpPr>
              <a:spLocks noChangeShapeType="1"/>
            </p:cNvSpPr>
            <p:nvPr/>
          </p:nvSpPr>
          <p:spPr bwMode="auto">
            <a:xfrm>
              <a:off x="2887" y="1934"/>
              <a:ext cx="1" cy="108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79" name="Rectangle 303"/>
            <p:cNvSpPr>
              <a:spLocks noChangeArrowheads="1"/>
            </p:cNvSpPr>
            <p:nvPr/>
          </p:nvSpPr>
          <p:spPr bwMode="auto">
            <a:xfrm>
              <a:off x="2887" y="1934"/>
              <a:ext cx="6" cy="1090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0" name="Line 304"/>
            <p:cNvSpPr>
              <a:spLocks noChangeShapeType="1"/>
            </p:cNvSpPr>
            <p:nvPr/>
          </p:nvSpPr>
          <p:spPr bwMode="auto">
            <a:xfrm>
              <a:off x="3073" y="1934"/>
              <a:ext cx="1" cy="108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1" name="Rectangle 305"/>
            <p:cNvSpPr>
              <a:spLocks noChangeArrowheads="1"/>
            </p:cNvSpPr>
            <p:nvPr/>
          </p:nvSpPr>
          <p:spPr bwMode="auto">
            <a:xfrm>
              <a:off x="3073" y="1934"/>
              <a:ext cx="6" cy="1090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2" name="Line 306"/>
            <p:cNvSpPr>
              <a:spLocks noChangeShapeType="1"/>
            </p:cNvSpPr>
            <p:nvPr/>
          </p:nvSpPr>
          <p:spPr bwMode="auto">
            <a:xfrm>
              <a:off x="3253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3" name="Rectangle 307"/>
            <p:cNvSpPr>
              <a:spLocks noChangeArrowheads="1"/>
            </p:cNvSpPr>
            <p:nvPr/>
          </p:nvSpPr>
          <p:spPr bwMode="auto">
            <a:xfrm>
              <a:off x="3253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4" name="Line 308"/>
            <p:cNvSpPr>
              <a:spLocks noChangeShapeType="1"/>
            </p:cNvSpPr>
            <p:nvPr/>
          </p:nvSpPr>
          <p:spPr bwMode="auto">
            <a:xfrm>
              <a:off x="3433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5" name="Rectangle 309"/>
            <p:cNvSpPr>
              <a:spLocks noChangeArrowheads="1"/>
            </p:cNvSpPr>
            <p:nvPr/>
          </p:nvSpPr>
          <p:spPr bwMode="auto">
            <a:xfrm>
              <a:off x="3433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6" name="Line 310"/>
            <p:cNvSpPr>
              <a:spLocks noChangeShapeType="1"/>
            </p:cNvSpPr>
            <p:nvPr/>
          </p:nvSpPr>
          <p:spPr bwMode="auto">
            <a:xfrm>
              <a:off x="3619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7" name="Rectangle 311"/>
            <p:cNvSpPr>
              <a:spLocks noChangeArrowheads="1"/>
            </p:cNvSpPr>
            <p:nvPr/>
          </p:nvSpPr>
          <p:spPr bwMode="auto">
            <a:xfrm>
              <a:off x="3619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8" name="Line 312"/>
            <p:cNvSpPr>
              <a:spLocks noChangeShapeType="1"/>
            </p:cNvSpPr>
            <p:nvPr/>
          </p:nvSpPr>
          <p:spPr bwMode="auto">
            <a:xfrm>
              <a:off x="381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89" name="Rectangle 313"/>
            <p:cNvSpPr>
              <a:spLocks noChangeArrowheads="1"/>
            </p:cNvSpPr>
            <p:nvPr/>
          </p:nvSpPr>
          <p:spPr bwMode="auto">
            <a:xfrm>
              <a:off x="381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0" name="Line 314"/>
            <p:cNvSpPr>
              <a:spLocks noChangeShapeType="1"/>
            </p:cNvSpPr>
            <p:nvPr/>
          </p:nvSpPr>
          <p:spPr bwMode="auto">
            <a:xfrm>
              <a:off x="399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1" name="Rectangle 315"/>
            <p:cNvSpPr>
              <a:spLocks noChangeArrowheads="1"/>
            </p:cNvSpPr>
            <p:nvPr/>
          </p:nvSpPr>
          <p:spPr bwMode="auto">
            <a:xfrm>
              <a:off x="399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2" name="Line 316"/>
            <p:cNvSpPr>
              <a:spLocks noChangeShapeType="1"/>
            </p:cNvSpPr>
            <p:nvPr/>
          </p:nvSpPr>
          <p:spPr bwMode="auto">
            <a:xfrm>
              <a:off x="417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3" name="Rectangle 317"/>
            <p:cNvSpPr>
              <a:spLocks noChangeArrowheads="1"/>
            </p:cNvSpPr>
            <p:nvPr/>
          </p:nvSpPr>
          <p:spPr bwMode="auto">
            <a:xfrm>
              <a:off x="417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4" name="Line 318"/>
            <p:cNvSpPr>
              <a:spLocks noChangeShapeType="1"/>
            </p:cNvSpPr>
            <p:nvPr/>
          </p:nvSpPr>
          <p:spPr bwMode="auto">
            <a:xfrm>
              <a:off x="435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5" name="Rectangle 319"/>
            <p:cNvSpPr>
              <a:spLocks noChangeArrowheads="1"/>
            </p:cNvSpPr>
            <p:nvPr/>
          </p:nvSpPr>
          <p:spPr bwMode="auto">
            <a:xfrm>
              <a:off x="435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6" name="Line 320"/>
            <p:cNvSpPr>
              <a:spLocks noChangeShapeType="1"/>
            </p:cNvSpPr>
            <p:nvPr/>
          </p:nvSpPr>
          <p:spPr bwMode="auto">
            <a:xfrm>
              <a:off x="453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7" name="Rectangle 321"/>
            <p:cNvSpPr>
              <a:spLocks noChangeArrowheads="1"/>
            </p:cNvSpPr>
            <p:nvPr/>
          </p:nvSpPr>
          <p:spPr bwMode="auto">
            <a:xfrm>
              <a:off x="453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8" name="Line 322"/>
            <p:cNvSpPr>
              <a:spLocks noChangeShapeType="1"/>
            </p:cNvSpPr>
            <p:nvPr/>
          </p:nvSpPr>
          <p:spPr bwMode="auto">
            <a:xfrm>
              <a:off x="471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099" name="Rectangle 323"/>
            <p:cNvSpPr>
              <a:spLocks noChangeArrowheads="1"/>
            </p:cNvSpPr>
            <p:nvPr/>
          </p:nvSpPr>
          <p:spPr bwMode="auto">
            <a:xfrm>
              <a:off x="471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0" name="Line 324"/>
            <p:cNvSpPr>
              <a:spLocks noChangeShapeType="1"/>
            </p:cNvSpPr>
            <p:nvPr/>
          </p:nvSpPr>
          <p:spPr bwMode="auto">
            <a:xfrm>
              <a:off x="4897" y="1390"/>
              <a:ext cx="1" cy="1625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1" name="Rectangle 325"/>
            <p:cNvSpPr>
              <a:spLocks noChangeArrowheads="1"/>
            </p:cNvSpPr>
            <p:nvPr/>
          </p:nvSpPr>
          <p:spPr bwMode="auto">
            <a:xfrm>
              <a:off x="4897" y="1390"/>
              <a:ext cx="6" cy="1634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2" name="Line 326"/>
            <p:cNvSpPr>
              <a:spLocks noChangeShapeType="1"/>
            </p:cNvSpPr>
            <p:nvPr/>
          </p:nvSpPr>
          <p:spPr bwMode="auto">
            <a:xfrm>
              <a:off x="1447" y="482"/>
              <a:ext cx="3456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3" name="Rectangle 327"/>
            <p:cNvSpPr>
              <a:spLocks noChangeArrowheads="1"/>
            </p:cNvSpPr>
            <p:nvPr/>
          </p:nvSpPr>
          <p:spPr bwMode="auto">
            <a:xfrm>
              <a:off x="1447" y="482"/>
              <a:ext cx="3462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4" name="Line 328"/>
            <p:cNvSpPr>
              <a:spLocks noChangeShapeType="1"/>
            </p:cNvSpPr>
            <p:nvPr/>
          </p:nvSpPr>
          <p:spPr bwMode="auto">
            <a:xfrm>
              <a:off x="3079" y="664"/>
              <a:ext cx="182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5" name="Rectangle 329"/>
            <p:cNvSpPr>
              <a:spLocks noChangeArrowheads="1"/>
            </p:cNvSpPr>
            <p:nvPr/>
          </p:nvSpPr>
          <p:spPr bwMode="auto">
            <a:xfrm>
              <a:off x="3079" y="664"/>
              <a:ext cx="1830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6" name="Line 330"/>
            <p:cNvSpPr>
              <a:spLocks noChangeShapeType="1"/>
            </p:cNvSpPr>
            <p:nvPr/>
          </p:nvSpPr>
          <p:spPr bwMode="auto">
            <a:xfrm>
              <a:off x="3079" y="836"/>
              <a:ext cx="182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7" name="Rectangle 331"/>
            <p:cNvSpPr>
              <a:spLocks noChangeArrowheads="1"/>
            </p:cNvSpPr>
            <p:nvPr/>
          </p:nvSpPr>
          <p:spPr bwMode="auto">
            <a:xfrm>
              <a:off x="3079" y="836"/>
              <a:ext cx="1830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8" name="Line 332"/>
            <p:cNvSpPr>
              <a:spLocks noChangeShapeType="1"/>
            </p:cNvSpPr>
            <p:nvPr/>
          </p:nvSpPr>
          <p:spPr bwMode="auto">
            <a:xfrm>
              <a:off x="3259" y="1018"/>
              <a:ext cx="164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09" name="Rectangle 333"/>
            <p:cNvSpPr>
              <a:spLocks noChangeArrowheads="1"/>
            </p:cNvSpPr>
            <p:nvPr/>
          </p:nvSpPr>
          <p:spPr bwMode="auto">
            <a:xfrm>
              <a:off x="3259" y="1018"/>
              <a:ext cx="1650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0" name="Line 334"/>
            <p:cNvSpPr>
              <a:spLocks noChangeShapeType="1"/>
            </p:cNvSpPr>
            <p:nvPr/>
          </p:nvSpPr>
          <p:spPr bwMode="auto">
            <a:xfrm>
              <a:off x="4903" y="1200"/>
              <a:ext cx="1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1" name="Rectangle 335"/>
            <p:cNvSpPr>
              <a:spLocks noChangeArrowheads="1"/>
            </p:cNvSpPr>
            <p:nvPr/>
          </p:nvSpPr>
          <p:spPr bwMode="auto">
            <a:xfrm>
              <a:off x="4903" y="1200"/>
              <a:ext cx="6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2" name="Line 336"/>
            <p:cNvSpPr>
              <a:spLocks noChangeShapeType="1"/>
            </p:cNvSpPr>
            <p:nvPr/>
          </p:nvSpPr>
          <p:spPr bwMode="auto">
            <a:xfrm>
              <a:off x="4903" y="1381"/>
              <a:ext cx="1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3" name="Rectangle 337"/>
            <p:cNvSpPr>
              <a:spLocks noChangeArrowheads="1"/>
            </p:cNvSpPr>
            <p:nvPr/>
          </p:nvSpPr>
          <p:spPr bwMode="auto">
            <a:xfrm>
              <a:off x="4903" y="1381"/>
              <a:ext cx="6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4" name="Line 338"/>
            <p:cNvSpPr>
              <a:spLocks noChangeShapeType="1"/>
            </p:cNvSpPr>
            <p:nvPr/>
          </p:nvSpPr>
          <p:spPr bwMode="auto">
            <a:xfrm>
              <a:off x="3079" y="1563"/>
              <a:ext cx="182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5" name="Rectangle 339"/>
            <p:cNvSpPr>
              <a:spLocks noChangeArrowheads="1"/>
            </p:cNvSpPr>
            <p:nvPr/>
          </p:nvSpPr>
          <p:spPr bwMode="auto">
            <a:xfrm>
              <a:off x="3079" y="1563"/>
              <a:ext cx="1830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6" name="Line 340"/>
            <p:cNvSpPr>
              <a:spLocks noChangeShapeType="1"/>
            </p:cNvSpPr>
            <p:nvPr/>
          </p:nvSpPr>
          <p:spPr bwMode="auto">
            <a:xfrm>
              <a:off x="3079" y="1744"/>
              <a:ext cx="182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7" name="Rectangle 341"/>
            <p:cNvSpPr>
              <a:spLocks noChangeArrowheads="1"/>
            </p:cNvSpPr>
            <p:nvPr/>
          </p:nvSpPr>
          <p:spPr bwMode="auto">
            <a:xfrm>
              <a:off x="3079" y="1744"/>
              <a:ext cx="1830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8" name="Line 342"/>
            <p:cNvSpPr>
              <a:spLocks noChangeShapeType="1"/>
            </p:cNvSpPr>
            <p:nvPr/>
          </p:nvSpPr>
          <p:spPr bwMode="auto">
            <a:xfrm>
              <a:off x="3079" y="1926"/>
              <a:ext cx="1824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19" name="Rectangle 343"/>
            <p:cNvSpPr>
              <a:spLocks noChangeArrowheads="1"/>
            </p:cNvSpPr>
            <p:nvPr/>
          </p:nvSpPr>
          <p:spPr bwMode="auto">
            <a:xfrm>
              <a:off x="3079" y="1926"/>
              <a:ext cx="1830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0" name="Line 344"/>
            <p:cNvSpPr>
              <a:spLocks noChangeShapeType="1"/>
            </p:cNvSpPr>
            <p:nvPr/>
          </p:nvSpPr>
          <p:spPr bwMode="auto">
            <a:xfrm>
              <a:off x="2713" y="2099"/>
              <a:ext cx="2190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1" name="Rectangle 345"/>
            <p:cNvSpPr>
              <a:spLocks noChangeArrowheads="1"/>
            </p:cNvSpPr>
            <p:nvPr/>
          </p:nvSpPr>
          <p:spPr bwMode="auto">
            <a:xfrm>
              <a:off x="2713" y="2099"/>
              <a:ext cx="2196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2" name="Line 346"/>
            <p:cNvSpPr>
              <a:spLocks noChangeShapeType="1"/>
            </p:cNvSpPr>
            <p:nvPr/>
          </p:nvSpPr>
          <p:spPr bwMode="auto">
            <a:xfrm>
              <a:off x="2713" y="2280"/>
              <a:ext cx="2190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3" name="Rectangle 347"/>
            <p:cNvSpPr>
              <a:spLocks noChangeArrowheads="1"/>
            </p:cNvSpPr>
            <p:nvPr/>
          </p:nvSpPr>
          <p:spPr bwMode="auto">
            <a:xfrm>
              <a:off x="2713" y="2280"/>
              <a:ext cx="2196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4" name="Line 348"/>
            <p:cNvSpPr>
              <a:spLocks noChangeShapeType="1"/>
            </p:cNvSpPr>
            <p:nvPr/>
          </p:nvSpPr>
          <p:spPr bwMode="auto">
            <a:xfrm>
              <a:off x="2713" y="2462"/>
              <a:ext cx="2190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5" name="Rectangle 349"/>
            <p:cNvSpPr>
              <a:spLocks noChangeArrowheads="1"/>
            </p:cNvSpPr>
            <p:nvPr/>
          </p:nvSpPr>
          <p:spPr bwMode="auto">
            <a:xfrm>
              <a:off x="2713" y="2462"/>
              <a:ext cx="2196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6" name="Line 350"/>
            <p:cNvSpPr>
              <a:spLocks noChangeShapeType="1"/>
            </p:cNvSpPr>
            <p:nvPr/>
          </p:nvSpPr>
          <p:spPr bwMode="auto">
            <a:xfrm>
              <a:off x="2713" y="2643"/>
              <a:ext cx="2190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7" name="Rectangle 351"/>
            <p:cNvSpPr>
              <a:spLocks noChangeArrowheads="1"/>
            </p:cNvSpPr>
            <p:nvPr/>
          </p:nvSpPr>
          <p:spPr bwMode="auto">
            <a:xfrm>
              <a:off x="2713" y="2643"/>
              <a:ext cx="2196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8" name="Line 352"/>
            <p:cNvSpPr>
              <a:spLocks noChangeShapeType="1"/>
            </p:cNvSpPr>
            <p:nvPr/>
          </p:nvSpPr>
          <p:spPr bwMode="auto">
            <a:xfrm>
              <a:off x="2713" y="2825"/>
              <a:ext cx="2190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29" name="Rectangle 353"/>
            <p:cNvSpPr>
              <a:spLocks noChangeArrowheads="1"/>
            </p:cNvSpPr>
            <p:nvPr/>
          </p:nvSpPr>
          <p:spPr bwMode="auto">
            <a:xfrm>
              <a:off x="2713" y="2825"/>
              <a:ext cx="2196" cy="8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30" name="Line 354"/>
            <p:cNvSpPr>
              <a:spLocks noChangeShapeType="1"/>
            </p:cNvSpPr>
            <p:nvPr/>
          </p:nvSpPr>
          <p:spPr bwMode="auto">
            <a:xfrm>
              <a:off x="1447" y="3006"/>
              <a:ext cx="3456" cy="1"/>
            </a:xfrm>
            <a:prstGeom prst="line">
              <a:avLst/>
            </a:prstGeom>
            <a:noFill/>
            <a:ln w="0">
              <a:solidFill>
                <a:srgbClr val="D0D7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131" name="Rectangle 355"/>
            <p:cNvSpPr>
              <a:spLocks noChangeArrowheads="1"/>
            </p:cNvSpPr>
            <p:nvPr/>
          </p:nvSpPr>
          <p:spPr bwMode="auto">
            <a:xfrm>
              <a:off x="1447" y="3006"/>
              <a:ext cx="3462" cy="9"/>
            </a:xfrm>
            <a:prstGeom prst="rect">
              <a:avLst/>
            </a:prstGeom>
            <a:solidFill>
              <a:srgbClr val="D0D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6133" name="Text Box 357"/>
          <p:cNvSpPr txBox="1">
            <a:spLocks noChangeArrowheads="1"/>
          </p:cNvSpPr>
          <p:nvPr/>
        </p:nvSpPr>
        <p:spPr bwMode="auto">
          <a:xfrm>
            <a:off x="2424113" y="3573463"/>
            <a:ext cx="215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4</a:t>
            </a:r>
          </a:p>
        </p:txBody>
      </p:sp>
      <p:sp>
        <p:nvSpPr>
          <p:cNvPr id="76134" name="Rectangle 358"/>
          <p:cNvSpPr>
            <a:spLocks noChangeArrowheads="1"/>
          </p:cNvSpPr>
          <p:nvPr/>
        </p:nvSpPr>
        <p:spPr bwMode="auto">
          <a:xfrm>
            <a:off x="6383338" y="2120900"/>
            <a:ext cx="4140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i="1" u="sng">
                <a:solidFill>
                  <a:srgbClr val="C00000"/>
                </a:solidFill>
              </a:rPr>
              <a:t>По горизонтали</a:t>
            </a:r>
            <a:r>
              <a:rPr lang="ru-RU" altLang="ru-RU" b="1" i="1">
                <a:solidFill>
                  <a:srgbClr val="C00000"/>
                </a:solidFill>
              </a:rPr>
              <a:t>: </a:t>
            </a:r>
            <a:r>
              <a:rPr lang="ru-RU" altLang="ru-RU" b="1" u="sng">
                <a:solidFill>
                  <a:srgbClr val="222268"/>
                </a:solidFill>
              </a:rPr>
              <a:t>1.</a:t>
            </a:r>
            <a:r>
              <a:rPr lang="ru-RU" altLang="ru-RU">
                <a:solidFill>
                  <a:srgbClr val="222268"/>
                </a:solidFill>
              </a:rPr>
              <a:t>Чувство, которое вы испытывали при чтении стихов М.Ю.Лермонтова</a:t>
            </a:r>
            <a:r>
              <a:rPr lang="ru-RU" altLang="ru-RU"/>
              <a:t>.</a:t>
            </a:r>
          </a:p>
          <a:p>
            <a:r>
              <a:rPr lang="ru-RU" altLang="ru-RU" b="1" u="sng">
                <a:solidFill>
                  <a:srgbClr val="003300"/>
                </a:solidFill>
              </a:rPr>
              <a:t>2.</a:t>
            </a:r>
            <a:r>
              <a:rPr lang="ru-RU" altLang="ru-RU">
                <a:solidFill>
                  <a:srgbClr val="003300"/>
                </a:solidFill>
              </a:rPr>
              <a:t>В баснях рассказывается о недостатках людей не прямо,…. </a:t>
            </a:r>
          </a:p>
          <a:p>
            <a:r>
              <a:rPr lang="ru-RU" altLang="ru-RU">
                <a:solidFill>
                  <a:srgbClr val="003300"/>
                </a:solidFill>
              </a:rPr>
              <a:t> </a:t>
            </a:r>
            <a:r>
              <a:rPr lang="ru-RU" altLang="ru-RU" b="1" u="sng">
                <a:solidFill>
                  <a:srgbClr val="AA168E"/>
                </a:solidFill>
              </a:rPr>
              <a:t>3.</a:t>
            </a:r>
            <a:r>
              <a:rPr lang="ru-RU" altLang="ru-RU">
                <a:solidFill>
                  <a:srgbClr val="AA168E"/>
                </a:solidFill>
              </a:rPr>
              <a:t>Назовите язык, которым первым овладел А.С.Пушкин.</a:t>
            </a:r>
            <a:r>
              <a:rPr lang="ru-RU" altLang="ru-RU">
                <a:solidFill>
                  <a:srgbClr val="C00000"/>
                </a:solidFill>
              </a:rPr>
              <a:t>  </a:t>
            </a:r>
          </a:p>
          <a:p>
            <a:r>
              <a:rPr lang="ru-RU" altLang="ru-RU" b="1" u="sng">
                <a:solidFill>
                  <a:srgbClr val="002060"/>
                </a:solidFill>
              </a:rPr>
              <a:t>4.</a:t>
            </a:r>
            <a:r>
              <a:rPr lang="ru-RU" altLang="ru-RU">
                <a:solidFill>
                  <a:srgbClr val="002060"/>
                </a:solidFill>
              </a:rPr>
              <a:t> Небольшое произведение, написанное стихами или прозой, в котором высмеиваются пороки и недостатки людей</a:t>
            </a:r>
            <a:r>
              <a:rPr lang="ru-RU" altLang="ru-RU" sz="160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76136" name="Text Box 360"/>
          <p:cNvSpPr txBox="1">
            <a:spLocks noChangeArrowheads="1"/>
          </p:cNvSpPr>
          <p:nvPr/>
        </p:nvSpPr>
        <p:spPr bwMode="auto">
          <a:xfrm>
            <a:off x="4943475" y="1412875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п</a:t>
            </a:r>
          </a:p>
        </p:txBody>
      </p:sp>
      <p:sp>
        <p:nvSpPr>
          <p:cNvPr id="76137" name="Text Box 361"/>
          <p:cNvSpPr txBox="1">
            <a:spLocks noChangeArrowheads="1"/>
          </p:cNvSpPr>
          <p:nvPr/>
        </p:nvSpPr>
        <p:spPr bwMode="auto">
          <a:xfrm>
            <a:off x="5159375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и</a:t>
            </a:r>
          </a:p>
        </p:txBody>
      </p:sp>
      <p:sp>
        <p:nvSpPr>
          <p:cNvPr id="76138" name="Text Box 362"/>
          <p:cNvSpPr txBox="1">
            <a:spLocks noChangeArrowheads="1"/>
          </p:cNvSpPr>
          <p:nvPr/>
        </p:nvSpPr>
        <p:spPr bwMode="auto">
          <a:xfrm>
            <a:off x="5519739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</a:t>
            </a:r>
          </a:p>
        </p:txBody>
      </p:sp>
      <p:sp>
        <p:nvSpPr>
          <p:cNvPr id="76139" name="Text Box 363"/>
          <p:cNvSpPr txBox="1">
            <a:spLocks noChangeArrowheads="1"/>
          </p:cNvSpPr>
          <p:nvPr/>
        </p:nvSpPr>
        <p:spPr bwMode="auto">
          <a:xfrm>
            <a:off x="6096000" y="1412875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л</a:t>
            </a:r>
          </a:p>
        </p:txBody>
      </p:sp>
      <p:sp>
        <p:nvSpPr>
          <p:cNvPr id="76141" name="Text Box 365"/>
          <p:cNvSpPr txBox="1">
            <a:spLocks noChangeArrowheads="1"/>
          </p:cNvSpPr>
          <p:nvPr/>
        </p:nvSpPr>
        <p:spPr bwMode="auto">
          <a:xfrm>
            <a:off x="6096000" y="2565400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й</a:t>
            </a:r>
          </a:p>
        </p:txBody>
      </p:sp>
      <p:sp>
        <p:nvSpPr>
          <p:cNvPr id="76144" name="Text Box 368"/>
          <p:cNvSpPr txBox="1">
            <a:spLocks noChangeArrowheads="1"/>
          </p:cNvSpPr>
          <p:nvPr/>
        </p:nvSpPr>
        <p:spPr bwMode="auto">
          <a:xfrm>
            <a:off x="5808664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145" name="Text Box 369"/>
          <p:cNvSpPr txBox="1">
            <a:spLocks noChangeArrowheads="1"/>
          </p:cNvSpPr>
          <p:nvPr/>
        </p:nvSpPr>
        <p:spPr bwMode="auto">
          <a:xfrm>
            <a:off x="6383339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к</a:t>
            </a:r>
          </a:p>
        </p:txBody>
      </p:sp>
      <p:sp>
        <p:nvSpPr>
          <p:cNvPr id="76146" name="Text Box 370"/>
          <p:cNvSpPr txBox="1">
            <a:spLocks noChangeArrowheads="1"/>
          </p:cNvSpPr>
          <p:nvPr/>
        </p:nvSpPr>
        <p:spPr bwMode="auto">
          <a:xfrm>
            <a:off x="6096000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с</a:t>
            </a:r>
          </a:p>
        </p:txBody>
      </p:sp>
      <p:sp>
        <p:nvSpPr>
          <p:cNvPr id="76147" name="Text Box 371"/>
          <p:cNvSpPr txBox="1">
            <a:spLocks noChangeArrowheads="1"/>
          </p:cNvSpPr>
          <p:nvPr/>
        </p:nvSpPr>
        <p:spPr bwMode="auto">
          <a:xfrm>
            <a:off x="6672264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а</a:t>
            </a:r>
          </a:p>
        </p:txBody>
      </p:sp>
      <p:sp>
        <p:nvSpPr>
          <p:cNvPr id="76148" name="Text Box 372"/>
          <p:cNvSpPr txBox="1">
            <a:spLocks noChangeArrowheads="1"/>
          </p:cNvSpPr>
          <p:nvPr/>
        </p:nvSpPr>
        <p:spPr bwMode="auto">
          <a:xfrm>
            <a:off x="6959600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з</a:t>
            </a:r>
          </a:p>
        </p:txBody>
      </p:sp>
      <p:sp>
        <p:nvSpPr>
          <p:cNvPr id="76149" name="Text Box 373"/>
          <p:cNvSpPr txBox="1">
            <a:spLocks noChangeArrowheads="1"/>
          </p:cNvSpPr>
          <p:nvPr/>
        </p:nvSpPr>
        <p:spPr bwMode="auto">
          <a:xfrm>
            <a:off x="7248525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а</a:t>
            </a:r>
          </a:p>
        </p:txBody>
      </p:sp>
      <p:sp>
        <p:nvSpPr>
          <p:cNvPr id="76150" name="Text Box 374"/>
          <p:cNvSpPr txBox="1">
            <a:spLocks noChangeArrowheads="1"/>
          </p:cNvSpPr>
          <p:nvPr/>
        </p:nvSpPr>
        <p:spPr bwMode="auto">
          <a:xfrm>
            <a:off x="7535864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т</a:t>
            </a:r>
          </a:p>
        </p:txBody>
      </p:sp>
      <p:sp>
        <p:nvSpPr>
          <p:cNvPr id="76151" name="Text Box 375"/>
          <p:cNvSpPr txBox="1">
            <a:spLocks noChangeArrowheads="1"/>
          </p:cNvSpPr>
          <p:nvPr/>
        </p:nvSpPr>
        <p:spPr bwMode="auto">
          <a:xfrm>
            <a:off x="7824789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е</a:t>
            </a:r>
          </a:p>
        </p:txBody>
      </p:sp>
      <p:sp>
        <p:nvSpPr>
          <p:cNvPr id="76152" name="Text Box 376"/>
          <p:cNvSpPr txBox="1">
            <a:spLocks noChangeArrowheads="1"/>
          </p:cNvSpPr>
          <p:nvPr/>
        </p:nvSpPr>
        <p:spPr bwMode="auto">
          <a:xfrm>
            <a:off x="8112125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л</a:t>
            </a:r>
          </a:p>
        </p:txBody>
      </p:sp>
      <p:sp>
        <p:nvSpPr>
          <p:cNvPr id="76153" name="Text Box 377"/>
          <p:cNvSpPr txBox="1">
            <a:spLocks noChangeArrowheads="1"/>
          </p:cNvSpPr>
          <p:nvPr/>
        </p:nvSpPr>
        <p:spPr bwMode="auto">
          <a:xfrm>
            <a:off x="8401050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ь</a:t>
            </a:r>
          </a:p>
        </p:txBody>
      </p:sp>
      <p:sp>
        <p:nvSpPr>
          <p:cNvPr id="76154" name="Text Box 378"/>
          <p:cNvSpPr txBox="1">
            <a:spLocks noChangeArrowheads="1"/>
          </p:cNvSpPr>
          <p:nvPr/>
        </p:nvSpPr>
        <p:spPr bwMode="auto">
          <a:xfrm>
            <a:off x="8688389" y="170021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</a:t>
            </a:r>
          </a:p>
        </p:txBody>
      </p:sp>
      <p:sp>
        <p:nvSpPr>
          <p:cNvPr id="76155" name="Text Box 379"/>
          <p:cNvSpPr txBox="1">
            <a:spLocks noChangeArrowheads="1"/>
          </p:cNvSpPr>
          <p:nvPr/>
        </p:nvSpPr>
        <p:spPr bwMode="auto">
          <a:xfrm>
            <a:off x="8975725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156" name="Text Box 380"/>
          <p:cNvSpPr txBox="1">
            <a:spLocks noChangeArrowheads="1"/>
          </p:cNvSpPr>
          <p:nvPr/>
        </p:nvSpPr>
        <p:spPr bwMode="auto">
          <a:xfrm>
            <a:off x="5519739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к</a:t>
            </a:r>
          </a:p>
        </p:txBody>
      </p:sp>
      <p:sp>
        <p:nvSpPr>
          <p:cNvPr id="76163" name="Text Box 387"/>
          <p:cNvSpPr txBox="1">
            <a:spLocks noChangeArrowheads="1"/>
          </p:cNvSpPr>
          <p:nvPr/>
        </p:nvSpPr>
        <p:spPr bwMode="auto">
          <a:xfrm>
            <a:off x="5808664" y="1412875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а</a:t>
            </a:r>
          </a:p>
        </p:txBody>
      </p:sp>
      <p:sp>
        <p:nvSpPr>
          <p:cNvPr id="76165" name="Text Box 389"/>
          <p:cNvSpPr txBox="1">
            <a:spLocks noChangeArrowheads="1"/>
          </p:cNvSpPr>
          <p:nvPr/>
        </p:nvSpPr>
        <p:spPr bwMode="auto">
          <a:xfrm>
            <a:off x="5232400" y="25654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с</a:t>
            </a:r>
          </a:p>
        </p:txBody>
      </p:sp>
      <p:sp>
        <p:nvSpPr>
          <p:cNvPr id="76166" name="Text Box 390"/>
          <p:cNvSpPr txBox="1">
            <a:spLocks noChangeArrowheads="1"/>
          </p:cNvSpPr>
          <p:nvPr/>
        </p:nvSpPr>
        <p:spPr bwMode="auto">
          <a:xfrm>
            <a:off x="4943475" y="25654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з</a:t>
            </a:r>
          </a:p>
        </p:txBody>
      </p:sp>
      <p:sp>
        <p:nvSpPr>
          <p:cNvPr id="76167" name="Text Box 391"/>
          <p:cNvSpPr txBox="1">
            <a:spLocks noChangeArrowheads="1"/>
          </p:cNvSpPr>
          <p:nvPr/>
        </p:nvSpPr>
        <p:spPr bwMode="auto">
          <a:xfrm>
            <a:off x="4656139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у</a:t>
            </a:r>
          </a:p>
        </p:txBody>
      </p:sp>
      <p:sp>
        <p:nvSpPr>
          <p:cNvPr id="76168" name="Text Box 392"/>
          <p:cNvSpPr txBox="1">
            <a:spLocks noChangeArrowheads="1"/>
          </p:cNvSpPr>
          <p:nvPr/>
        </p:nvSpPr>
        <p:spPr bwMode="auto">
          <a:xfrm>
            <a:off x="4079875" y="25654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</a:t>
            </a:r>
          </a:p>
        </p:txBody>
      </p:sp>
      <p:sp>
        <p:nvSpPr>
          <p:cNvPr id="76169" name="Text Box 393"/>
          <p:cNvSpPr txBox="1">
            <a:spLocks noChangeArrowheads="1"/>
          </p:cNvSpPr>
          <p:nvPr/>
        </p:nvSpPr>
        <p:spPr bwMode="auto">
          <a:xfrm>
            <a:off x="4367214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ц</a:t>
            </a:r>
          </a:p>
        </p:txBody>
      </p:sp>
      <p:sp>
        <p:nvSpPr>
          <p:cNvPr id="76170" name="Text Box 394"/>
          <p:cNvSpPr txBox="1">
            <a:spLocks noChangeArrowheads="1"/>
          </p:cNvSpPr>
          <p:nvPr/>
        </p:nvSpPr>
        <p:spPr bwMode="auto">
          <a:xfrm>
            <a:off x="3792539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а</a:t>
            </a:r>
          </a:p>
        </p:txBody>
      </p:sp>
      <p:sp>
        <p:nvSpPr>
          <p:cNvPr id="76171" name="Text Box 395"/>
          <p:cNvSpPr txBox="1">
            <a:spLocks noChangeArrowheads="1"/>
          </p:cNvSpPr>
          <p:nvPr/>
        </p:nvSpPr>
        <p:spPr bwMode="auto">
          <a:xfrm>
            <a:off x="3503614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р</a:t>
            </a:r>
          </a:p>
        </p:txBody>
      </p:sp>
      <p:sp>
        <p:nvSpPr>
          <p:cNvPr id="76173" name="Text Box 397"/>
          <p:cNvSpPr txBox="1">
            <a:spLocks noChangeArrowheads="1"/>
          </p:cNvSpPr>
          <p:nvPr/>
        </p:nvSpPr>
        <p:spPr bwMode="auto">
          <a:xfrm>
            <a:off x="3216275" y="25654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ф</a:t>
            </a:r>
          </a:p>
        </p:txBody>
      </p:sp>
      <p:sp>
        <p:nvSpPr>
          <p:cNvPr id="76177" name="Text Box 401"/>
          <p:cNvSpPr txBox="1">
            <a:spLocks noChangeArrowheads="1"/>
          </p:cNvSpPr>
          <p:nvPr/>
        </p:nvSpPr>
        <p:spPr bwMode="auto">
          <a:xfrm>
            <a:off x="5519739" y="1412875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ч</a:t>
            </a:r>
          </a:p>
        </p:txBody>
      </p:sp>
      <p:sp>
        <p:nvSpPr>
          <p:cNvPr id="76178" name="Text Box 402"/>
          <p:cNvSpPr txBox="1">
            <a:spLocks noChangeArrowheads="1"/>
          </p:cNvSpPr>
          <p:nvPr/>
        </p:nvSpPr>
        <p:spPr bwMode="auto">
          <a:xfrm>
            <a:off x="5232400" y="1412875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е</a:t>
            </a:r>
          </a:p>
        </p:txBody>
      </p:sp>
      <p:sp>
        <p:nvSpPr>
          <p:cNvPr id="76179" name="Text Box 403"/>
          <p:cNvSpPr txBox="1">
            <a:spLocks noChangeArrowheads="1"/>
          </p:cNvSpPr>
          <p:nvPr/>
        </p:nvSpPr>
        <p:spPr bwMode="auto">
          <a:xfrm>
            <a:off x="6383339" y="1412875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ь</a:t>
            </a:r>
          </a:p>
        </p:txBody>
      </p:sp>
      <p:sp>
        <p:nvSpPr>
          <p:cNvPr id="76180" name="Text Box 404"/>
          <p:cNvSpPr txBox="1">
            <a:spLocks noChangeArrowheads="1"/>
          </p:cNvSpPr>
          <p:nvPr/>
        </p:nvSpPr>
        <p:spPr bwMode="auto">
          <a:xfrm>
            <a:off x="3503614" y="1989138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л</a:t>
            </a:r>
          </a:p>
        </p:txBody>
      </p:sp>
      <p:sp>
        <p:nvSpPr>
          <p:cNvPr id="76181" name="Text Box 405"/>
          <p:cNvSpPr txBox="1">
            <a:spLocks noChangeArrowheads="1"/>
          </p:cNvSpPr>
          <p:nvPr/>
        </p:nvSpPr>
        <p:spPr bwMode="auto">
          <a:xfrm>
            <a:off x="3503614" y="2276475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е</a:t>
            </a:r>
          </a:p>
        </p:txBody>
      </p:sp>
      <p:sp>
        <p:nvSpPr>
          <p:cNvPr id="76182" name="Text Box 406"/>
          <p:cNvSpPr txBox="1">
            <a:spLocks noChangeArrowheads="1"/>
          </p:cNvSpPr>
          <p:nvPr/>
        </p:nvSpPr>
        <p:spPr bwMode="auto">
          <a:xfrm>
            <a:off x="5808664" y="25654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и</a:t>
            </a:r>
          </a:p>
        </p:txBody>
      </p:sp>
      <p:sp>
        <p:nvSpPr>
          <p:cNvPr id="76183" name="Text Box 407"/>
          <p:cNvSpPr txBox="1">
            <a:spLocks noChangeArrowheads="1"/>
          </p:cNvSpPr>
          <p:nvPr/>
        </p:nvSpPr>
        <p:spPr bwMode="auto">
          <a:xfrm>
            <a:off x="2640014" y="34290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б</a:t>
            </a:r>
          </a:p>
        </p:txBody>
      </p:sp>
      <p:sp>
        <p:nvSpPr>
          <p:cNvPr id="76184" name="Text Box 408"/>
          <p:cNvSpPr txBox="1">
            <a:spLocks noChangeArrowheads="1"/>
          </p:cNvSpPr>
          <p:nvPr/>
        </p:nvSpPr>
        <p:spPr bwMode="auto">
          <a:xfrm>
            <a:off x="2927350" y="34290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а</a:t>
            </a:r>
          </a:p>
        </p:txBody>
      </p:sp>
      <p:sp>
        <p:nvSpPr>
          <p:cNvPr id="76185" name="Text Box 409"/>
          <p:cNvSpPr txBox="1">
            <a:spLocks noChangeArrowheads="1"/>
          </p:cNvSpPr>
          <p:nvPr/>
        </p:nvSpPr>
        <p:spPr bwMode="auto">
          <a:xfrm>
            <a:off x="3216275" y="3429000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с</a:t>
            </a:r>
          </a:p>
        </p:txBody>
      </p:sp>
      <p:sp>
        <p:nvSpPr>
          <p:cNvPr id="76186" name="Text Box 410"/>
          <p:cNvSpPr txBox="1">
            <a:spLocks noChangeArrowheads="1"/>
          </p:cNvSpPr>
          <p:nvPr/>
        </p:nvSpPr>
        <p:spPr bwMode="auto">
          <a:xfrm>
            <a:off x="3792539" y="34290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я</a:t>
            </a:r>
          </a:p>
        </p:txBody>
      </p:sp>
      <p:sp>
        <p:nvSpPr>
          <p:cNvPr id="76187" name="Text Box 411"/>
          <p:cNvSpPr txBox="1">
            <a:spLocks noChangeArrowheads="1"/>
          </p:cNvSpPr>
          <p:nvPr/>
        </p:nvSpPr>
        <p:spPr bwMode="auto">
          <a:xfrm>
            <a:off x="3503614" y="2852738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м</a:t>
            </a:r>
          </a:p>
        </p:txBody>
      </p:sp>
      <p:sp>
        <p:nvSpPr>
          <p:cNvPr id="76188" name="Text Box 412"/>
          <p:cNvSpPr txBox="1">
            <a:spLocks noChangeArrowheads="1"/>
          </p:cNvSpPr>
          <p:nvPr/>
        </p:nvSpPr>
        <p:spPr bwMode="auto">
          <a:xfrm>
            <a:off x="3503614" y="314166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189" name="Text Box 413"/>
          <p:cNvSpPr txBox="1">
            <a:spLocks noChangeArrowheads="1"/>
          </p:cNvSpPr>
          <p:nvPr/>
        </p:nvSpPr>
        <p:spPr bwMode="auto">
          <a:xfrm>
            <a:off x="3503614" y="34290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</a:t>
            </a:r>
          </a:p>
        </p:txBody>
      </p:sp>
      <p:sp>
        <p:nvSpPr>
          <p:cNvPr id="76190" name="Text Box 414"/>
          <p:cNvSpPr txBox="1">
            <a:spLocks noChangeArrowheads="1"/>
          </p:cNvSpPr>
          <p:nvPr/>
        </p:nvSpPr>
        <p:spPr bwMode="auto">
          <a:xfrm>
            <a:off x="3503614" y="3716338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т</a:t>
            </a:r>
          </a:p>
        </p:txBody>
      </p:sp>
      <p:sp>
        <p:nvSpPr>
          <p:cNvPr id="76191" name="Text Box 415"/>
          <p:cNvSpPr txBox="1">
            <a:spLocks noChangeArrowheads="1"/>
          </p:cNvSpPr>
          <p:nvPr/>
        </p:nvSpPr>
        <p:spPr bwMode="auto">
          <a:xfrm>
            <a:off x="3503614" y="400526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192" name="Text Box 416"/>
          <p:cNvSpPr txBox="1">
            <a:spLocks noChangeArrowheads="1"/>
          </p:cNvSpPr>
          <p:nvPr/>
        </p:nvSpPr>
        <p:spPr bwMode="auto">
          <a:xfrm>
            <a:off x="3503614" y="42926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</a:t>
            </a:r>
          </a:p>
        </p:txBody>
      </p:sp>
      <p:sp>
        <p:nvSpPr>
          <p:cNvPr id="76205" name="Text Box 429"/>
          <p:cNvSpPr txBox="1">
            <a:spLocks noChangeArrowheads="1"/>
          </p:cNvSpPr>
          <p:nvPr/>
        </p:nvSpPr>
        <p:spPr bwMode="auto">
          <a:xfrm>
            <a:off x="6096000" y="2565400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й</a:t>
            </a:r>
          </a:p>
        </p:txBody>
      </p:sp>
      <p:sp>
        <p:nvSpPr>
          <p:cNvPr id="76206" name="Text Box 430"/>
          <p:cNvSpPr txBox="1">
            <a:spLocks noChangeArrowheads="1"/>
          </p:cNvSpPr>
          <p:nvPr/>
        </p:nvSpPr>
        <p:spPr bwMode="auto">
          <a:xfrm>
            <a:off x="6096000" y="2276475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207" name="Text Box 431"/>
          <p:cNvSpPr txBox="1">
            <a:spLocks noChangeArrowheads="1"/>
          </p:cNvSpPr>
          <p:nvPr/>
        </p:nvSpPr>
        <p:spPr bwMode="auto">
          <a:xfrm>
            <a:off x="6096000" y="8366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т</a:t>
            </a:r>
          </a:p>
        </p:txBody>
      </p:sp>
      <p:sp>
        <p:nvSpPr>
          <p:cNvPr id="76208" name="Text Box 432"/>
          <p:cNvSpPr txBox="1">
            <a:spLocks noChangeArrowheads="1"/>
          </p:cNvSpPr>
          <p:nvPr/>
        </p:nvSpPr>
        <p:spPr bwMode="auto">
          <a:xfrm>
            <a:off x="6096000" y="1700213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с</a:t>
            </a:r>
          </a:p>
        </p:txBody>
      </p:sp>
      <p:sp>
        <p:nvSpPr>
          <p:cNvPr id="76213" name="Text Box 437"/>
          <p:cNvSpPr txBox="1">
            <a:spLocks noChangeArrowheads="1"/>
          </p:cNvSpPr>
          <p:nvPr/>
        </p:nvSpPr>
        <p:spPr bwMode="auto">
          <a:xfrm>
            <a:off x="4656138" y="3722688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н</a:t>
            </a:r>
          </a:p>
        </p:txBody>
      </p:sp>
      <p:sp>
        <p:nvSpPr>
          <p:cNvPr id="76214" name="Text Box 438"/>
          <p:cNvSpPr txBox="1">
            <a:spLocks noChangeArrowheads="1"/>
          </p:cNvSpPr>
          <p:nvPr/>
        </p:nvSpPr>
        <p:spPr bwMode="auto">
          <a:xfrm>
            <a:off x="4656138" y="3429000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и</a:t>
            </a:r>
          </a:p>
        </p:txBody>
      </p:sp>
      <p:sp>
        <p:nvSpPr>
          <p:cNvPr id="76218" name="Text Box 442"/>
          <p:cNvSpPr txBox="1">
            <a:spLocks noChangeArrowheads="1"/>
          </p:cNvSpPr>
          <p:nvPr/>
        </p:nvSpPr>
        <p:spPr bwMode="auto">
          <a:xfrm>
            <a:off x="4656138" y="3141663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к</a:t>
            </a:r>
          </a:p>
        </p:txBody>
      </p:sp>
      <p:sp>
        <p:nvSpPr>
          <p:cNvPr id="76219" name="Text Box 443"/>
          <p:cNvSpPr txBox="1">
            <a:spLocks noChangeArrowheads="1"/>
          </p:cNvSpPr>
          <p:nvPr/>
        </p:nvSpPr>
        <p:spPr bwMode="auto">
          <a:xfrm>
            <a:off x="4583113" y="2852738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ш</a:t>
            </a:r>
          </a:p>
        </p:txBody>
      </p:sp>
      <p:sp>
        <p:nvSpPr>
          <p:cNvPr id="76220" name="Text Box 444"/>
          <p:cNvSpPr txBox="1">
            <a:spLocks noChangeArrowheads="1"/>
          </p:cNvSpPr>
          <p:nvPr/>
        </p:nvSpPr>
        <p:spPr bwMode="auto">
          <a:xfrm>
            <a:off x="4656138" y="2276475"/>
            <a:ext cx="285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п</a:t>
            </a:r>
          </a:p>
        </p:txBody>
      </p:sp>
      <p:sp>
        <p:nvSpPr>
          <p:cNvPr id="76229" name="Text Box 453"/>
          <p:cNvSpPr txBox="1">
            <a:spLocks noChangeArrowheads="1"/>
          </p:cNvSpPr>
          <p:nvPr/>
        </p:nvSpPr>
        <p:spPr bwMode="auto">
          <a:xfrm>
            <a:off x="5519739" y="3716338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о</a:t>
            </a:r>
          </a:p>
        </p:txBody>
      </p:sp>
      <p:sp>
        <p:nvSpPr>
          <p:cNvPr id="76230" name="Text Box 454"/>
          <p:cNvSpPr txBox="1">
            <a:spLocks noChangeArrowheads="1"/>
          </p:cNvSpPr>
          <p:nvPr/>
        </p:nvSpPr>
        <p:spPr bwMode="auto">
          <a:xfrm>
            <a:off x="5519739" y="400526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в</a:t>
            </a:r>
          </a:p>
        </p:txBody>
      </p:sp>
      <p:sp>
        <p:nvSpPr>
          <p:cNvPr id="76231" name="Text Box 455"/>
          <p:cNvSpPr txBox="1">
            <a:spLocks noChangeArrowheads="1"/>
          </p:cNvSpPr>
          <p:nvPr/>
        </p:nvSpPr>
        <p:spPr bwMode="auto">
          <a:xfrm>
            <a:off x="5519739" y="3429000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л</a:t>
            </a:r>
          </a:p>
        </p:txBody>
      </p:sp>
      <p:sp>
        <p:nvSpPr>
          <p:cNvPr id="76232" name="Text Box 456"/>
          <p:cNvSpPr txBox="1">
            <a:spLocks noChangeArrowheads="1"/>
          </p:cNvSpPr>
          <p:nvPr/>
        </p:nvSpPr>
        <p:spPr bwMode="auto">
          <a:xfrm>
            <a:off x="5519739" y="3141663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ы</a:t>
            </a:r>
          </a:p>
        </p:txBody>
      </p:sp>
      <p:sp>
        <p:nvSpPr>
          <p:cNvPr id="76233" name="Text Box 457"/>
          <p:cNvSpPr txBox="1">
            <a:spLocks noChangeArrowheads="1"/>
          </p:cNvSpPr>
          <p:nvPr/>
        </p:nvSpPr>
        <p:spPr bwMode="auto">
          <a:xfrm>
            <a:off x="5519739" y="2852738"/>
            <a:ext cx="2873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р</a:t>
            </a:r>
          </a:p>
        </p:txBody>
      </p:sp>
      <p:sp>
        <p:nvSpPr>
          <p:cNvPr id="76235" name="Text Box 459"/>
          <p:cNvSpPr txBox="1">
            <a:spLocks noChangeArrowheads="1"/>
          </p:cNvSpPr>
          <p:nvPr/>
        </p:nvSpPr>
        <p:spPr bwMode="auto">
          <a:xfrm>
            <a:off x="6096000" y="1125538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о</a:t>
            </a:r>
          </a:p>
        </p:txBody>
      </p:sp>
      <p:sp>
        <p:nvSpPr>
          <p:cNvPr id="76236" name="Text Box 460"/>
          <p:cNvSpPr txBox="1">
            <a:spLocks noChangeArrowheads="1"/>
          </p:cNvSpPr>
          <p:nvPr/>
        </p:nvSpPr>
        <p:spPr bwMode="auto">
          <a:xfrm>
            <a:off x="6096000" y="1989138"/>
            <a:ext cx="287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т</a:t>
            </a:r>
          </a:p>
        </p:txBody>
      </p:sp>
      <p:sp>
        <p:nvSpPr>
          <p:cNvPr id="76237" name="Rectangle 461"/>
          <p:cNvSpPr>
            <a:spLocks noChangeArrowheads="1"/>
          </p:cNvSpPr>
          <p:nvPr/>
        </p:nvSpPr>
        <p:spPr bwMode="auto">
          <a:xfrm>
            <a:off x="1882776" y="5118100"/>
            <a:ext cx="87852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i="1" u="sng">
                <a:solidFill>
                  <a:srgbClr val="C00000"/>
                </a:solidFill>
              </a:rPr>
              <a:t>По вертикали</a:t>
            </a:r>
            <a:r>
              <a:rPr lang="ru-RU" altLang="ru-RU" b="1" i="1" u="sng">
                <a:solidFill>
                  <a:srgbClr val="003300"/>
                </a:solidFill>
              </a:rPr>
              <a:t>.</a:t>
            </a:r>
            <a:r>
              <a:rPr lang="ru-RU" altLang="ru-RU" i="1">
                <a:solidFill>
                  <a:srgbClr val="003300"/>
                </a:solidFill>
              </a:rPr>
              <a:t> </a:t>
            </a:r>
            <a:r>
              <a:rPr lang="ru-RU" altLang="ru-RU" b="1" u="sng">
                <a:solidFill>
                  <a:srgbClr val="003300"/>
                </a:solidFill>
              </a:rPr>
              <a:t>5.</a:t>
            </a:r>
            <a:r>
              <a:rPr lang="ru-RU" altLang="ru-RU">
                <a:solidFill>
                  <a:srgbClr val="003300"/>
                </a:solidFill>
              </a:rPr>
              <a:t> Русский поэт. Учился в Московском университете. Окончил Санкт-Петербургскую школу гвардейских прапорщиков и кавалерийских юнкеров. </a:t>
            </a:r>
          </a:p>
          <a:p>
            <a:r>
              <a:rPr lang="ru-RU" altLang="ru-RU" b="1" u="sng">
                <a:solidFill>
                  <a:srgbClr val="262673"/>
                </a:solidFill>
              </a:rPr>
              <a:t>6.</a:t>
            </a:r>
            <a:r>
              <a:rPr lang="ru-RU" altLang="ru-RU">
                <a:solidFill>
                  <a:srgbClr val="262673"/>
                </a:solidFill>
              </a:rPr>
              <a:t> У этого поэта была любимая няня, о которой знают все. </a:t>
            </a:r>
          </a:p>
          <a:p>
            <a:r>
              <a:rPr lang="ru-RU" altLang="ru-RU" b="1" u="sng">
                <a:solidFill>
                  <a:srgbClr val="FF0000"/>
                </a:solidFill>
              </a:rPr>
              <a:t>7.</a:t>
            </a:r>
            <a:r>
              <a:rPr lang="ru-RU" altLang="ru-RU">
                <a:solidFill>
                  <a:srgbClr val="FF0000"/>
                </a:solidFill>
              </a:rPr>
              <a:t>Этот писатель переводил стихи и прозу, великолепно знал литературу, интересовался театром. </a:t>
            </a:r>
          </a:p>
          <a:p>
            <a:r>
              <a:rPr lang="ru-RU" altLang="ru-RU" b="1" u="sng">
                <a:solidFill>
                  <a:srgbClr val="262626"/>
                </a:solidFill>
              </a:rPr>
              <a:t>8.</a:t>
            </a:r>
            <a:r>
              <a:rPr lang="ru-RU" altLang="ru-RU">
                <a:solidFill>
                  <a:srgbClr val="262626"/>
                </a:solidFill>
              </a:rPr>
              <a:t>Многие его рассказы и басни вошли в его же книгу «Азбука».</a:t>
            </a:r>
          </a:p>
        </p:txBody>
      </p:sp>
    </p:spTree>
    <p:extLst>
      <p:ext uri="{BB962C8B-B14F-4D97-AF65-F5344CB8AC3E}">
        <p14:creationId xmlns:p14="http://schemas.microsoft.com/office/powerpoint/2010/main" val="280039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6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6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6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6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6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76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6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6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6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6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6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7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76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7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6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7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7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76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76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76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7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7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4" dur="500"/>
                                        <p:tgtEl>
                                          <p:spTgt spid="76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 nodeType="clickPar">
                      <p:stCondLst>
                        <p:cond delay="indefinite"/>
                      </p:stCondLst>
                      <p:childTnLst>
                        <p:par>
                          <p:cTn id="2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76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76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76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761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7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76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76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7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76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76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76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7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76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76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76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7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7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7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76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7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1" dur="500"/>
                                        <p:tgtEl>
                                          <p:spTgt spid="76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76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76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76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761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7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7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76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7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76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76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76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76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76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76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7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76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76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76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7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76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76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76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7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76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76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76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7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 nodeType="clickPar">
                      <p:stCondLst>
                        <p:cond delay="indefinite"/>
                      </p:stCondLst>
                      <p:childTnLst>
                        <p:par>
                          <p:cTn id="2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0" dur="500"/>
                                        <p:tgtEl>
                                          <p:spTgt spid="76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 nodeType="clickPar">
                      <p:stCondLst>
                        <p:cond delay="indefinite"/>
                      </p:stCondLst>
                      <p:childTnLst>
                        <p:par>
                          <p:cTn id="3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76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76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76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76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76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76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76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7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76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76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76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76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7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7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76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7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76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76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76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7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 nodeType="clickPar">
                      <p:stCondLst>
                        <p:cond delay="indefinite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7" dur="500"/>
                                        <p:tgtEl>
                                          <p:spTgt spid="76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 nodeType="clickPar">
                      <p:stCondLst>
                        <p:cond delay="indefinite"/>
                      </p:stCondLst>
                      <p:childTnLst>
                        <p:par>
                          <p:cTn id="3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76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76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76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762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6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76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76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7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76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76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76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500"/>
                                        <p:tgtEl>
                                          <p:spTgt spid="76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76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76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76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76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76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76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76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76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 nodeType="clickPar">
                      <p:stCondLst>
                        <p:cond delay="indefinite"/>
                      </p:stCondLst>
                      <p:childTnLst>
                        <p:par>
                          <p:cTn id="3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4" dur="500"/>
                                        <p:tgtEl>
                                          <p:spTgt spid="76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 nodeType="clickPar">
                      <p:stCondLst>
                        <p:cond delay="indefinite"/>
                      </p:stCondLst>
                      <p:childTnLst>
                        <p:par>
                          <p:cTn id="3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76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7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7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76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76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76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7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7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76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7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76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7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76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7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76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7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76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76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76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36" grpId="0"/>
      <p:bldP spid="76137" grpId="0"/>
      <p:bldP spid="76138" grpId="0"/>
      <p:bldP spid="76139" grpId="0"/>
      <p:bldP spid="76141" grpId="0"/>
      <p:bldP spid="76144" grpId="0"/>
      <p:bldP spid="76145" grpId="0"/>
      <p:bldP spid="76146" grpId="0"/>
      <p:bldP spid="76147" grpId="0"/>
      <p:bldP spid="76148" grpId="0"/>
      <p:bldP spid="76149" grpId="0"/>
      <p:bldP spid="76150" grpId="0"/>
      <p:bldP spid="76151" grpId="0"/>
      <p:bldP spid="76152" grpId="0"/>
      <p:bldP spid="76153" grpId="0"/>
      <p:bldP spid="76154" grpId="0"/>
      <p:bldP spid="76155" grpId="0"/>
      <p:bldP spid="76156" grpId="0"/>
      <p:bldP spid="76163" grpId="0"/>
      <p:bldP spid="76165" grpId="0"/>
      <p:bldP spid="76166" grpId="0"/>
      <p:bldP spid="76167" grpId="0"/>
      <p:bldP spid="76168" grpId="0"/>
      <p:bldP spid="76169" grpId="0"/>
      <p:bldP spid="76170" grpId="0"/>
      <p:bldP spid="76171" grpId="0"/>
      <p:bldP spid="76173" grpId="0"/>
      <p:bldP spid="76177" grpId="0"/>
      <p:bldP spid="76178" grpId="0"/>
      <p:bldP spid="76179" grpId="0"/>
      <p:bldP spid="76180" grpId="0"/>
      <p:bldP spid="76181" grpId="0"/>
      <p:bldP spid="76182" grpId="0"/>
      <p:bldP spid="76183" grpId="0"/>
      <p:bldP spid="76184" grpId="0"/>
      <p:bldP spid="76185" grpId="0"/>
      <p:bldP spid="76186" grpId="0"/>
      <p:bldP spid="76187" grpId="0"/>
      <p:bldP spid="76188" grpId="0"/>
      <p:bldP spid="76189" grpId="0"/>
      <p:bldP spid="76190" grpId="0"/>
      <p:bldP spid="76191" grpId="0"/>
      <p:bldP spid="76192" grpId="0"/>
      <p:bldP spid="76205" grpId="0"/>
      <p:bldP spid="76205" grpId="1"/>
      <p:bldP spid="76206" grpId="0"/>
      <p:bldP spid="76206" grpId="1"/>
      <p:bldP spid="76207" grpId="0"/>
      <p:bldP spid="76208" grpId="0"/>
      <p:bldP spid="76208" grpId="1"/>
      <p:bldP spid="76213" grpId="0"/>
      <p:bldP spid="76214" grpId="0"/>
      <p:bldP spid="76218" grpId="0"/>
      <p:bldP spid="76219" grpId="0"/>
      <p:bldP spid="76220" grpId="0"/>
      <p:bldP spid="76229" grpId="0"/>
      <p:bldP spid="76230" grpId="0"/>
      <p:bldP spid="76231" grpId="0"/>
      <p:bldP spid="76232" grpId="0"/>
      <p:bldP spid="76233" grpId="0"/>
      <p:bldP spid="76235" grpId="0"/>
      <p:bldP spid="76235" grpId="1"/>
      <p:bldP spid="76236" grpId="0"/>
      <p:bldP spid="7623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6600" b="1" dirty="0">
                <a:latin typeface="Times New Roman" panose="02020603050405020304" pitchFamily="18" charset="0"/>
              </a:rPr>
              <a:t>              О ком  говорится?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978" y="2602522"/>
            <a:ext cx="8207375" cy="379241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</a:rPr>
              <a:t>«Что же  мама  не  идёт</a:t>
            </a:r>
            <a:r>
              <a:rPr lang="ru-RU" altLang="ru-RU" sz="4400" b="1" dirty="0" smtClean="0">
                <a:latin typeface="Times New Roman" panose="02020603050405020304" pitchFamily="18" charset="0"/>
              </a:rPr>
              <a:t>?</a:t>
            </a:r>
          </a:p>
          <a:p>
            <a:pPr algn="ctr">
              <a:buFontTx/>
              <a:buNone/>
            </a:pPr>
            <a:endParaRPr lang="ru-RU" altLang="ru-RU" sz="4000" b="1" dirty="0"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</a:rPr>
              <a:t>Ведь Мишель всё ждёт  и ждёт».</a:t>
            </a:r>
          </a:p>
          <a:p>
            <a:pPr>
              <a:buFontTx/>
              <a:buNone/>
            </a:pPr>
            <a:endParaRPr lang="ru-RU" altLang="ru-RU" sz="4000" dirty="0">
              <a:latin typeface="Times New Roman" panose="02020603050405020304" pitchFamily="18" charset="0"/>
            </a:endParaRPr>
          </a:p>
        </p:txBody>
      </p:sp>
      <p:pic>
        <p:nvPicPr>
          <p:cNvPr id="24580" name="Picture 4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006" y="1144467"/>
            <a:ext cx="1439862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99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latin typeface="Times New Roman" panose="02020603050405020304" pitchFamily="18" charset="0"/>
              </a:rPr>
              <a:t>              О ком  говорится?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1" y="1981200"/>
            <a:ext cx="8207375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000" b="1" dirty="0" smtClean="0">
                <a:latin typeface="Times New Roman" panose="02020603050405020304" pitchFamily="18" charset="0"/>
              </a:rPr>
              <a:t>«Что же  мама  не  идёт?</a:t>
            </a:r>
          </a:p>
          <a:p>
            <a:pPr algn="ctr">
              <a:buFontTx/>
              <a:buNone/>
            </a:pPr>
            <a:r>
              <a:rPr lang="ru-RU" altLang="ru-RU" sz="4000" b="1" dirty="0" smtClean="0">
                <a:latin typeface="Times New Roman" panose="02020603050405020304" pitchFamily="18" charset="0"/>
              </a:rPr>
              <a:t>Ведь Мишель всё ждёт  и ждёт».</a:t>
            </a:r>
          </a:p>
          <a:p>
            <a:pPr>
              <a:buFontTx/>
              <a:buNone/>
            </a:pPr>
            <a:endParaRPr lang="ru-RU" altLang="ru-RU" sz="4000" dirty="0">
              <a:latin typeface="Times New Roman" panose="02020603050405020304" pitchFamily="18" charset="0"/>
            </a:endParaRPr>
          </a:p>
        </p:txBody>
      </p:sp>
      <p:pic>
        <p:nvPicPr>
          <p:cNvPr id="24580" name="Picture 4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939" y="727075"/>
            <a:ext cx="1439862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Картинка 7 из 208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641" y="3484258"/>
            <a:ext cx="2467097" cy="281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008439" y="4891088"/>
            <a:ext cx="28447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3399"/>
                </a:solidFill>
              </a:rPr>
              <a:t>М.Ю. Лермонтов</a:t>
            </a:r>
          </a:p>
        </p:txBody>
      </p:sp>
    </p:spTree>
    <p:extLst>
      <p:ext uri="{BB962C8B-B14F-4D97-AF65-F5344CB8AC3E}">
        <p14:creationId xmlns:p14="http://schemas.microsoft.com/office/powerpoint/2010/main" val="96922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latin typeface="Times New Roman" panose="02020603050405020304" pitchFamily="18" charset="0"/>
              </a:rPr>
              <a:t>Выбери  подходящее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b="1">
                <a:latin typeface="Times New Roman" panose="02020603050405020304" pitchFamily="18" charset="0"/>
              </a:rPr>
              <a:t>«Евгений  Онегин»</a:t>
            </a:r>
          </a:p>
          <a:p>
            <a:r>
              <a:rPr lang="ru-RU" altLang="ru-RU" b="1">
                <a:latin typeface="Times New Roman" panose="02020603050405020304" pitchFamily="18" charset="0"/>
              </a:rPr>
              <a:t>Ясная  Поляна</a:t>
            </a:r>
          </a:p>
          <a:p>
            <a:r>
              <a:rPr lang="ru-RU" altLang="ru-RU" b="1">
                <a:latin typeface="Times New Roman" panose="02020603050405020304" pitchFamily="18" charset="0"/>
              </a:rPr>
              <a:t>Тарханы</a:t>
            </a:r>
          </a:p>
          <a:p>
            <a:r>
              <a:rPr lang="ru-RU" altLang="ru-RU" b="1">
                <a:latin typeface="Times New Roman" panose="02020603050405020304" pitchFamily="18" charset="0"/>
              </a:rPr>
              <a:t>«Азбука»</a:t>
            </a:r>
          </a:p>
          <a:p>
            <a:r>
              <a:rPr lang="ru-RU" altLang="ru-RU" b="1">
                <a:latin typeface="Times New Roman" panose="02020603050405020304" pitchFamily="18" charset="0"/>
              </a:rPr>
              <a:t>Арина Родионовна</a:t>
            </a:r>
          </a:p>
          <a:p>
            <a:r>
              <a:rPr lang="ru-RU" altLang="ru-RU" b="1">
                <a:latin typeface="Times New Roman" panose="02020603050405020304" pitchFamily="18" charset="0"/>
              </a:rPr>
              <a:t>«Война и мир»</a:t>
            </a:r>
          </a:p>
        </p:txBody>
      </p:sp>
      <p:pic>
        <p:nvPicPr>
          <p:cNvPr id="28676" name="Picture 4" descr="Картинка 9 из 3290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6115" y="1019908"/>
            <a:ext cx="4273062" cy="538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56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s01.infourok.ru/images/doc/15/19317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131" y="0"/>
            <a:ext cx="11166231" cy="700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9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</a:rPr>
              <a:t>Оцениваем  свою  работу!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66091" y="1390651"/>
            <a:ext cx="8924193" cy="4913434"/>
          </a:xfrm>
        </p:spPr>
        <p:txBody>
          <a:bodyPr/>
          <a:lstStyle/>
          <a:p>
            <a:pPr marL="0" indent="0">
              <a:buNone/>
            </a:pPr>
            <a:endParaRPr lang="ru-RU" altLang="ru-RU" dirty="0"/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2640013" y="2349501"/>
            <a:ext cx="43656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5</a:t>
            </a:r>
          </a:p>
        </p:txBody>
      </p:sp>
      <p:sp>
        <p:nvSpPr>
          <p:cNvPr id="70663" name="WordArt 7"/>
          <p:cNvSpPr>
            <a:spLocks noChangeArrowheads="1" noChangeShapeType="1" noTextEdit="1"/>
          </p:cNvSpPr>
          <p:nvPr/>
        </p:nvSpPr>
        <p:spPr bwMode="auto">
          <a:xfrm>
            <a:off x="3432175" y="2492376"/>
            <a:ext cx="6408738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cs typeface="Times New Roman" panose="02020603050405020304" pitchFamily="18" charset="0"/>
              </a:rPr>
              <a:t>Мне  было  интересно, у  меня  всё получилось!</a:t>
            </a:r>
          </a:p>
        </p:txBody>
      </p:sp>
      <p:sp>
        <p:nvSpPr>
          <p:cNvPr id="70664" name="WordArt 8"/>
          <p:cNvSpPr>
            <a:spLocks noChangeArrowheads="1" noChangeShapeType="1" noTextEdit="1"/>
          </p:cNvSpPr>
          <p:nvPr/>
        </p:nvSpPr>
        <p:spPr bwMode="auto">
          <a:xfrm>
            <a:off x="2566988" y="3644901"/>
            <a:ext cx="57626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4</a:t>
            </a:r>
          </a:p>
        </p:txBody>
      </p:sp>
      <p:sp>
        <p:nvSpPr>
          <p:cNvPr id="70665" name="WordArt 9"/>
          <p:cNvSpPr>
            <a:spLocks noChangeArrowheads="1" noChangeShapeType="1" noTextEdit="1"/>
          </p:cNvSpPr>
          <p:nvPr/>
        </p:nvSpPr>
        <p:spPr bwMode="auto">
          <a:xfrm>
            <a:off x="3216275" y="3716339"/>
            <a:ext cx="6624638" cy="708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cs typeface="Times New Roman" panose="02020603050405020304" pitchFamily="18" charset="0"/>
              </a:rPr>
              <a:t>Мне понравилось,  у  меня  всё  хорошо!</a:t>
            </a:r>
          </a:p>
        </p:txBody>
      </p:sp>
      <p:sp>
        <p:nvSpPr>
          <p:cNvPr id="70666" name="WordArt 10"/>
          <p:cNvSpPr>
            <a:spLocks noChangeArrowheads="1" noChangeShapeType="1" noTextEdit="1"/>
          </p:cNvSpPr>
          <p:nvPr/>
        </p:nvSpPr>
        <p:spPr bwMode="auto">
          <a:xfrm>
            <a:off x="2566988" y="4868864"/>
            <a:ext cx="576262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70667" name="WordArt 11"/>
          <p:cNvSpPr>
            <a:spLocks noChangeArrowheads="1" noChangeShapeType="1" noTextEdit="1"/>
          </p:cNvSpPr>
          <p:nvPr/>
        </p:nvSpPr>
        <p:spPr bwMode="auto">
          <a:xfrm>
            <a:off x="3216276" y="4797426"/>
            <a:ext cx="6543675" cy="708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cs typeface="Times New Roman" panose="02020603050405020304" pitchFamily="18" charset="0"/>
              </a:rPr>
              <a:t>Моя  работа  может  быть  лучше!</a:t>
            </a:r>
          </a:p>
        </p:txBody>
      </p:sp>
    </p:spTree>
    <p:extLst>
      <p:ext uri="{BB962C8B-B14F-4D97-AF65-F5344CB8AC3E}">
        <p14:creationId xmlns:p14="http://schemas.microsoft.com/office/powerpoint/2010/main" val="425123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3200" b="1" dirty="0">
                <a:latin typeface="Times New Roman" panose="02020603050405020304" pitchFamily="18" charset="0"/>
              </a:rPr>
              <a:t>Дома:  </a:t>
            </a:r>
          </a:p>
          <a:p>
            <a:pPr algn="ctr">
              <a:buFontTx/>
              <a:buNone/>
            </a:pPr>
            <a:r>
              <a:rPr lang="ru-RU" altLang="ru-RU" sz="3200" b="1" dirty="0">
                <a:latin typeface="Times New Roman" panose="02020603050405020304" pitchFamily="18" charset="0"/>
              </a:rPr>
              <a:t>написать  письмо  в прошлое </a:t>
            </a:r>
          </a:p>
          <a:p>
            <a:pPr algn="ctr">
              <a:buFontTx/>
              <a:buNone/>
            </a:pPr>
            <a:r>
              <a:rPr lang="ru-RU" altLang="ru-RU" sz="3200" b="1" dirty="0">
                <a:latin typeface="Times New Roman" panose="02020603050405020304" pitchFamily="18" charset="0"/>
              </a:rPr>
              <a:t> «За  что  я  бы поблагодарил  великих  русских  писателей</a:t>
            </a:r>
            <a:r>
              <a:rPr lang="ru-RU" altLang="ru-RU" b="1" dirty="0">
                <a:latin typeface="Times New Roman" panose="02020603050405020304" pitchFamily="18" charset="0"/>
              </a:rPr>
              <a:t>?»</a:t>
            </a:r>
          </a:p>
        </p:txBody>
      </p:sp>
      <p:sp>
        <p:nvSpPr>
          <p:cNvPr id="71687" name="WordArt 7"/>
          <p:cNvSpPr>
            <a:spLocks noChangeArrowheads="1" noChangeShapeType="1" noTextEdit="1"/>
          </p:cNvSpPr>
          <p:nvPr/>
        </p:nvSpPr>
        <p:spPr bwMode="auto">
          <a:xfrm>
            <a:off x="2279650" y="620713"/>
            <a:ext cx="7704138" cy="1439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cs typeface="Times New Roman" panose="02020603050405020304" pitchFamily="18" charset="0"/>
              </a:rPr>
              <a:t>Благодарю за  сотрудничество!</a:t>
            </a:r>
          </a:p>
        </p:txBody>
      </p:sp>
      <p:pic>
        <p:nvPicPr>
          <p:cNvPr id="71689" name="Picture 9" descr="Картинка 7 из 1906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03" y="2376488"/>
            <a:ext cx="360045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1" name="Picture 11" descr="i?id=369603740-06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838" y="4868863"/>
            <a:ext cx="1873250" cy="157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6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b="1">
                <a:latin typeface="Times New Roman" panose="02020603050405020304" pitchFamily="18" charset="0"/>
              </a:rPr>
              <a:t>     </a:t>
            </a:r>
            <a:r>
              <a:rPr lang="ru-RU" altLang="ru-RU" b="1" i="1">
                <a:latin typeface="Times New Roman" panose="02020603050405020304" pitchFamily="18" charset="0"/>
              </a:rPr>
              <a:t>Александр Сергеевич  Пушкин</a:t>
            </a:r>
          </a:p>
          <a:p>
            <a:pPr algn="ctr">
              <a:buFontTx/>
              <a:buNone/>
            </a:pPr>
            <a:endParaRPr lang="ru-RU" altLang="ru-RU" b="1"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altLang="ru-RU" b="1" i="1">
                <a:latin typeface="Times New Roman" panose="02020603050405020304" pitchFamily="18" charset="0"/>
              </a:rPr>
              <a:t>Иван  Андреевич  Крылов</a:t>
            </a:r>
          </a:p>
          <a:p>
            <a:pPr algn="ctr">
              <a:buFontTx/>
              <a:buNone/>
            </a:pPr>
            <a:endParaRPr lang="ru-RU" altLang="ru-RU" b="1"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altLang="ru-RU" b="1" i="1">
                <a:latin typeface="Times New Roman" panose="02020603050405020304" pitchFamily="18" charset="0"/>
              </a:rPr>
              <a:t>Михаил Юрьевич Лермонтов</a:t>
            </a:r>
          </a:p>
          <a:p>
            <a:pPr algn="ctr">
              <a:buFontTx/>
              <a:buNone/>
            </a:pPr>
            <a:endParaRPr lang="ru-RU" altLang="ru-RU" b="1"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altLang="ru-RU" b="1" i="1">
                <a:latin typeface="Times New Roman" panose="02020603050405020304" pitchFamily="18" charset="0"/>
              </a:rPr>
              <a:t>Лев Николаевич Толстой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2424113" y="549275"/>
            <a:ext cx="7772400" cy="1143000"/>
          </a:xfrm>
        </p:spPr>
        <p:txBody>
          <a:bodyPr/>
          <a:lstStyle/>
          <a:p>
            <a:r>
              <a:rPr lang="ru-RU" altLang="ru-RU" sz="4800" b="1" i="1">
                <a:latin typeface="Times New Roman" panose="02020603050405020304" pitchFamily="18" charset="0"/>
              </a:rPr>
              <a:t>Великие русские  писатели</a:t>
            </a:r>
          </a:p>
        </p:txBody>
      </p:sp>
      <p:pic>
        <p:nvPicPr>
          <p:cNvPr id="15366" name="Picture 6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0" y="1628775"/>
            <a:ext cx="1296988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0" y="2708275"/>
            <a:ext cx="1296988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3860800"/>
            <a:ext cx="1296987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j04046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0" y="5157788"/>
            <a:ext cx="1296988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8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llyslide.com/thumbs/490e0792418edc010154599b112096e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3" y="-784279"/>
            <a:ext cx="10045438" cy="831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4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34293" cy="853514"/>
          </a:xfrm>
          <a:prstGeom prst="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73105"/>
                </a:solidFill>
              </a:rPr>
              <a:t>                                                                        а </a:t>
            </a:r>
            <a:r>
              <a:rPr lang="ru-RU" b="1" dirty="0">
                <a:solidFill>
                  <a:srgbClr val="673105"/>
                </a:solidFill>
              </a:rPr>
              <a:t>вот насколько вы </a:t>
            </a:r>
            <a:r>
              <a:rPr lang="ru-RU" b="1" dirty="0" smtClean="0">
                <a:solidFill>
                  <a:srgbClr val="673105"/>
                </a:solidFill>
              </a:rPr>
              <a:t>их				                                           </a:t>
            </a:r>
            <a:r>
              <a:rPr lang="ru-RU" b="1" dirty="0">
                <a:solidFill>
                  <a:srgbClr val="673105"/>
                </a:solidFill>
              </a:rPr>
              <a:t>знаете и помните, </a:t>
            </a:r>
            <a:r>
              <a:rPr lang="ru-RU" b="1" dirty="0" smtClean="0">
                <a:solidFill>
                  <a:srgbClr val="673105"/>
                </a:solidFill>
              </a:rPr>
              <a:t>мы	</a:t>
            </a:r>
            <a:endParaRPr lang="ru-RU" dirty="0"/>
          </a:p>
        </p:txBody>
      </p:sp>
      <p:pic>
        <p:nvPicPr>
          <p:cNvPr id="4" name="Picture 4" descr="http://parnasse.ru/upload/comments/ae21b38bd3448f5825bf62f90d4690b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426" y="853514"/>
            <a:ext cx="40481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48000" y="2890391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673105"/>
                </a:solidFill>
              </a:rPr>
              <a:t>									узнаем </a:t>
            </a:r>
            <a:r>
              <a:rPr lang="ru-RU" sz="3200" b="1" dirty="0">
                <a:solidFill>
                  <a:srgbClr val="673105"/>
                </a:solidFill>
              </a:rPr>
              <a:t>в конце </a:t>
            </a:r>
            <a:r>
              <a:rPr lang="ru-RU" sz="3200" b="1" dirty="0" smtClean="0">
                <a:solidFill>
                  <a:srgbClr val="673105"/>
                </a:solidFill>
              </a:rPr>
              <a:t>					нашей 				викторины</a:t>
            </a:r>
            <a:r>
              <a:rPr lang="ru-RU" sz="3200" b="1" dirty="0">
                <a:solidFill>
                  <a:srgbClr val="673105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28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Жили-были старик со старухой         у самого синего моря…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www.tonnel.ru/fonoteka/albom/667480673_tonn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4291" y="2885230"/>
            <a:ext cx="5068030" cy="378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65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Жили-были старик со старухой         у самого синего моря…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2" descr="http://www.tonnel.ru/fonoteka/albom/667480673_tonn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41" y="2488623"/>
            <a:ext cx="5068030" cy="378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58316" y="5345430"/>
            <a:ext cx="50333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673105"/>
                </a:solidFill>
              </a:rPr>
              <a:t>(</a:t>
            </a:r>
            <a:r>
              <a:rPr lang="ru-RU" sz="3200" b="1" i="1" dirty="0">
                <a:solidFill>
                  <a:srgbClr val="673105"/>
                </a:solidFill>
              </a:rPr>
              <a:t>Сказка о рыбаке и рыбке.)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788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48833" y="1782617"/>
            <a:ext cx="10943167" cy="4897760"/>
          </a:xfrm>
        </p:spPr>
        <p:txBody>
          <a:bodyPr>
            <a:normAutofit/>
          </a:bodyPr>
          <a:lstStyle/>
          <a:p>
            <a:pPr lvl="8"/>
            <a:r>
              <a:rPr lang="ru-RU" sz="4400" b="1" dirty="0">
                <a:solidFill>
                  <a:srgbClr val="FF0000"/>
                </a:solidFill>
              </a:rPr>
              <a:t>Посади ты эту птицу,</a:t>
            </a:r>
          </a:p>
          <a:p>
            <a:pPr lvl="8"/>
            <a:r>
              <a:rPr lang="ru-RU" sz="4400" b="1" dirty="0">
                <a:solidFill>
                  <a:srgbClr val="FF0000"/>
                </a:solidFill>
              </a:rPr>
              <a:t>Молвил он царю, - на спицу;</a:t>
            </a:r>
          </a:p>
          <a:p>
            <a:pPr lvl="8"/>
            <a:r>
              <a:rPr lang="ru-RU" sz="4400" b="1" dirty="0">
                <a:solidFill>
                  <a:srgbClr val="FF0000"/>
                </a:solidFill>
              </a:rPr>
              <a:t>Петушок мой золотой</a:t>
            </a:r>
          </a:p>
          <a:p>
            <a:pPr lvl="8"/>
            <a:r>
              <a:rPr lang="ru-RU" sz="4400" b="1" dirty="0">
                <a:solidFill>
                  <a:srgbClr val="FF0000"/>
                </a:solidFill>
              </a:rPr>
              <a:t>Будет верный сторож твой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4" descr="https://tse4.mm.bing.net/th?id=OIP.M7c1321cd34d60d596a27ca36f7b89d5do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19" y="2569588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4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48833" y="1782617"/>
            <a:ext cx="10943167" cy="4897760"/>
          </a:xfrm>
        </p:spPr>
        <p:txBody>
          <a:bodyPr>
            <a:normAutofit/>
          </a:bodyPr>
          <a:lstStyle/>
          <a:p>
            <a:pPr lvl="8"/>
            <a:r>
              <a:rPr lang="ru-RU" sz="4400" b="1" dirty="0">
                <a:solidFill>
                  <a:srgbClr val="FF0000"/>
                </a:solidFill>
              </a:rPr>
              <a:t>Посади ты эту птицу,</a:t>
            </a:r>
          </a:p>
          <a:p>
            <a:pPr lvl="8"/>
            <a:r>
              <a:rPr lang="ru-RU" sz="4400" b="1" dirty="0">
                <a:solidFill>
                  <a:srgbClr val="FF0000"/>
                </a:solidFill>
              </a:rPr>
              <a:t>Молвил он царю, - на спицу;</a:t>
            </a:r>
          </a:p>
          <a:p>
            <a:pPr lvl="8"/>
            <a:r>
              <a:rPr lang="ru-RU" sz="4400" b="1" dirty="0">
                <a:solidFill>
                  <a:srgbClr val="FF0000"/>
                </a:solidFill>
              </a:rPr>
              <a:t>Петушок мой золотой</a:t>
            </a:r>
          </a:p>
          <a:p>
            <a:pPr lvl="8"/>
            <a:r>
              <a:rPr lang="ru-RU" sz="4400" b="1" dirty="0" smtClean="0">
                <a:solidFill>
                  <a:srgbClr val="FF0000"/>
                </a:solidFill>
              </a:rPr>
              <a:t>Будет верный сторож твой</a:t>
            </a:r>
          </a:p>
          <a:p>
            <a:pPr marL="3657600" lvl="8" indent="0" algn="ctr">
              <a:buNone/>
            </a:pPr>
            <a:r>
              <a:rPr lang="ru-RU" sz="4400" b="1" i="1" dirty="0">
                <a:solidFill>
                  <a:srgbClr val="673105"/>
                </a:solidFill>
              </a:rPr>
              <a:t>(Сказка о золотом петушке.)</a:t>
            </a:r>
          </a:p>
          <a:p>
            <a:pPr lvl="8"/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Как называется сказка?</a:t>
            </a:r>
            <a:endParaRPr lang="ru-RU" dirty="0"/>
          </a:p>
        </p:txBody>
      </p:sp>
      <p:pic>
        <p:nvPicPr>
          <p:cNvPr id="4" name="Picture 4" descr="https://tse4.mm.bing.net/th?id=OIP.M7c1321cd34d60d596a27ca36f7b89d5do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19" y="2569588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7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701</Words>
  <Application>Microsoft Office PowerPoint</Application>
  <PresentationFormat>Произвольный</PresentationFormat>
  <Paragraphs>210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Великие русские  писатели</vt:lpstr>
      <vt:lpstr>Презентация PowerPoint</vt:lpstr>
      <vt:lpstr>Презентация PowerPoint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Как называется сказка?</vt:lpstr>
      <vt:lpstr>Иван Андреевич Крылов</vt:lpstr>
      <vt:lpstr>И.А.Крылов   «Ворона  и Лисица»</vt:lpstr>
      <vt:lpstr>              О ком  говорится?</vt:lpstr>
      <vt:lpstr>              О ком  говорится?</vt:lpstr>
      <vt:lpstr>Выбери  подходящее</vt:lpstr>
      <vt:lpstr>Презентация PowerPoint</vt:lpstr>
      <vt:lpstr>Оцениваем  свою  работу!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первоклассника к школе</dc:title>
  <dc:creator>23</dc:creator>
  <cp:lastModifiedBy>Андрей</cp:lastModifiedBy>
  <cp:revision>26</cp:revision>
  <dcterms:created xsi:type="dcterms:W3CDTF">2019-11-15T09:34:46Z</dcterms:created>
  <dcterms:modified xsi:type="dcterms:W3CDTF">2020-07-19T14:34:10Z</dcterms:modified>
</cp:coreProperties>
</file>