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65" r:id="rId4"/>
    <p:sldId id="263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84" r:id="rId13"/>
    <p:sldId id="280" r:id="rId14"/>
    <p:sldId id="275" r:id="rId15"/>
    <p:sldId id="27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1948" autoAdjust="0"/>
  </p:normalViewPr>
  <p:slideViewPr>
    <p:cSldViewPr>
      <p:cViewPr>
        <p:scale>
          <a:sx n="74" d="100"/>
          <a:sy n="74" d="100"/>
        </p:scale>
        <p:origin x="-127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DBFD7-B4F0-4D4D-BCB4-3E44F3420623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A4737-6CA8-4D6A-931A-F09946676C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Desktop\&#1073;&#1080;&#1072;&#1085;&#1082;&#1080;\aleksandr_rybak_-_skripka_i_pianino_(zaycev.net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3068960"/>
            <a:ext cx="6840760" cy="1296144"/>
          </a:xfrm>
          <a:prstGeom prst="rect">
            <a:avLst/>
          </a:prstGeom>
          <a:solidFill>
            <a:srgbClr val="92D050"/>
          </a:solidFill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  Виталий</a:t>
            </a:r>
            <a:r>
              <a:rPr lang="ru-RU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Бианки «Музыкант»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25144"/>
            <a:ext cx="74993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Колхозник – житель сельской местности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196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88840"/>
            <a:ext cx="7458794" cy="184544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Завалинка – земляная невысокая насыпь вдоль наружных стен избы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лана\Desktop\Анимашки\78422261_large_k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Светлана\Desktop\Анимашки\cae22ad696a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1203598" cy="1215634"/>
          </a:xfrm>
          <a:prstGeom prst="rect">
            <a:avLst/>
          </a:prstGeom>
          <a:noFill/>
        </p:spPr>
      </p:pic>
      <p:pic>
        <p:nvPicPr>
          <p:cNvPr id="7" name="Picture 2" descr="C:\Users\Светлана\Desktop\Анимашки\2067103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429000"/>
            <a:ext cx="936104" cy="881039"/>
          </a:xfrm>
          <a:prstGeom prst="rect">
            <a:avLst/>
          </a:prstGeom>
          <a:noFill/>
        </p:spPr>
      </p:pic>
      <p:pic>
        <p:nvPicPr>
          <p:cNvPr id="8" name="Picture 3" descr="C:\Users\Светлана\Desktop\Анимашки\cae22ad696a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80282">
            <a:off x="3145388" y="5099839"/>
            <a:ext cx="827669" cy="835946"/>
          </a:xfrm>
          <a:prstGeom prst="rect">
            <a:avLst/>
          </a:prstGeom>
          <a:noFill/>
        </p:spPr>
      </p:pic>
      <p:pic>
        <p:nvPicPr>
          <p:cNvPr id="9" name="Picture 3" descr="C:\Users\Светлана\Desktop\Анимашки\cae22ad696a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80282">
            <a:off x="6847402" y="5263010"/>
            <a:ext cx="1203598" cy="1215634"/>
          </a:xfrm>
          <a:prstGeom prst="rect">
            <a:avLst/>
          </a:prstGeom>
          <a:noFill/>
        </p:spPr>
      </p:pic>
      <p:pic>
        <p:nvPicPr>
          <p:cNvPr id="10" name="Picture 2" descr="C:\Users\Светлана\Desktop\Анимашки\2067103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430021">
            <a:off x="395536" y="3933056"/>
            <a:ext cx="936104" cy="8810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081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901442">
            <a:off x="5179838" y="2202498"/>
            <a:ext cx="2576647" cy="393096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83568" y="548681"/>
            <a:ext cx="7272808" cy="172819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автор назвал рассказ «Музыкант?</a:t>
            </a:r>
            <a:endParaRPr lang="ru-RU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7704" y="1988840"/>
            <a:ext cx="5112568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9" y="3501008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Красив тот,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кто красиво поступает.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8675" name="Picture 3" descr="C:\Users\Светлана\Desktop\Анимашки\559208794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11148">
            <a:off x="4283968" y="2060848"/>
            <a:ext cx="720080" cy="560062"/>
          </a:xfrm>
          <a:prstGeom prst="rect">
            <a:avLst/>
          </a:prstGeom>
          <a:noFill/>
        </p:spPr>
      </p:pic>
      <p:pic>
        <p:nvPicPr>
          <p:cNvPr id="5" name="Picture 3" descr="C:\Users\Светлана\Desktop\Анимашки\559208794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6509">
            <a:off x="6516216" y="3645024"/>
            <a:ext cx="720080" cy="560062"/>
          </a:xfrm>
          <a:prstGeom prst="rect">
            <a:avLst/>
          </a:prstGeom>
          <a:noFill/>
        </p:spPr>
      </p:pic>
      <p:pic>
        <p:nvPicPr>
          <p:cNvPr id="6" name="Picture 3" descr="C:\Users\Светлана\Desktop\Анимашки\559208794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20894">
            <a:off x="1835696" y="3573016"/>
            <a:ext cx="720080" cy="560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71472" y="2285992"/>
            <a:ext cx="902811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2285992"/>
            <a:ext cx="54303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7422" y="2285992"/>
            <a:ext cx="84831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285992"/>
            <a:ext cx="81292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2285992"/>
            <a:ext cx="832279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85918" y="2285992"/>
            <a:ext cx="74892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2066" y="2285992"/>
            <a:ext cx="97334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57686" y="2285992"/>
            <a:ext cx="84831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29652" y="2285992"/>
            <a:ext cx="902811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86644" y="2285992"/>
            <a:ext cx="85151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2285992"/>
            <a:ext cx="8515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14414" y="2285992"/>
            <a:ext cx="74892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2285992"/>
            <a:ext cx="800219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001024" y="2285992"/>
            <a:ext cx="68480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857356" y="2214554"/>
            <a:ext cx="6336704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ОТЛИЧНО!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19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Светлана\Desktop\Анимашки\2067103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73016"/>
            <a:ext cx="2434120" cy="2290936"/>
          </a:xfrm>
          <a:prstGeom prst="rect">
            <a:avLst/>
          </a:prstGeom>
          <a:noFill/>
        </p:spPr>
      </p:pic>
      <p:pic>
        <p:nvPicPr>
          <p:cNvPr id="1027" name="Picture 3" descr="C:\Users\Светлана\Desktop\Анимашки\14359208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623942">
            <a:off x="1375977" y="1850261"/>
            <a:ext cx="2079595" cy="1622084"/>
          </a:xfrm>
          <a:prstGeom prst="rect">
            <a:avLst/>
          </a:prstGeom>
          <a:noFill/>
        </p:spPr>
      </p:pic>
      <p:pic>
        <p:nvPicPr>
          <p:cNvPr id="3" name="Picture 2" descr="C:\Users\Светлана\Desktop\Анимашки\cae22ad696aa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3356992"/>
            <a:ext cx="2276450" cy="2299215"/>
          </a:xfrm>
          <a:prstGeom prst="rect">
            <a:avLst/>
          </a:prstGeom>
          <a:noFill/>
        </p:spPr>
      </p:pic>
      <p:pic>
        <p:nvPicPr>
          <p:cNvPr id="2" name="aleksandr_rybak_-_skripka_i_pianino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1007329"/>
            <a:ext cx="6841833" cy="513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6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71538" y="1700808"/>
            <a:ext cx="6697663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539750"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Музыкант – артист, играющий на музыкальном инструменте, </a:t>
            </a:r>
            <a:r>
              <a:rPr lang="ru-RU" alt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</a:t>
            </a:r>
            <a:r>
              <a:rPr lang="ru-RU" alt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занимающийся музыкой.</a:t>
            </a:r>
            <a:endParaRPr lang="ru-RU" altLang="ru-RU" sz="4000" dirty="0">
              <a:solidFill>
                <a:schemeClr val="tx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Мед в лесу    медведь нашел,   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Мало мёда –  </a:t>
            </a: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много пчел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multiki_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2143116"/>
            <a:ext cx="3214710" cy="3214710"/>
          </a:xfrm>
          <a:prstGeom prst="rect">
            <a:avLst/>
          </a:prstGeom>
        </p:spPr>
      </p:pic>
      <p:pic>
        <p:nvPicPr>
          <p:cNvPr id="8" name="Рисунок 7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068960"/>
            <a:ext cx="324367" cy="500066"/>
          </a:xfrm>
          <a:prstGeom prst="rect">
            <a:avLst/>
          </a:prstGeom>
        </p:spPr>
      </p:pic>
      <p:pic>
        <p:nvPicPr>
          <p:cNvPr id="9" name="Рисунок 8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428868"/>
            <a:ext cx="357190" cy="550668"/>
          </a:xfrm>
          <a:prstGeom prst="rect">
            <a:avLst/>
          </a:prstGeom>
        </p:spPr>
      </p:pic>
      <p:pic>
        <p:nvPicPr>
          <p:cNvPr id="10" name="Рисунок 9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437112"/>
            <a:ext cx="357190" cy="550668"/>
          </a:xfrm>
          <a:prstGeom prst="rect">
            <a:avLst/>
          </a:prstGeom>
        </p:spPr>
      </p:pic>
      <p:pic>
        <p:nvPicPr>
          <p:cNvPr id="11" name="Рисунок 10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564904"/>
            <a:ext cx="370705" cy="571504"/>
          </a:xfrm>
          <a:prstGeom prst="rect">
            <a:avLst/>
          </a:prstGeom>
        </p:spPr>
      </p:pic>
      <p:pic>
        <p:nvPicPr>
          <p:cNvPr id="12" name="Рисунок 11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1714488"/>
            <a:ext cx="357190" cy="550668"/>
          </a:xfrm>
          <a:prstGeom prst="rect">
            <a:avLst/>
          </a:prstGeom>
        </p:spPr>
      </p:pic>
      <p:pic>
        <p:nvPicPr>
          <p:cNvPr id="13" name="Рисунок 12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052736"/>
            <a:ext cx="357190" cy="550668"/>
          </a:xfrm>
          <a:prstGeom prst="rect">
            <a:avLst/>
          </a:prstGeom>
        </p:spPr>
      </p:pic>
      <p:pic>
        <p:nvPicPr>
          <p:cNvPr id="14" name="Рисунок 13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02866">
            <a:off x="2039886" y="3624455"/>
            <a:ext cx="357190" cy="550668"/>
          </a:xfrm>
          <a:prstGeom prst="rect">
            <a:avLst/>
          </a:prstGeom>
        </p:spPr>
      </p:pic>
      <p:pic>
        <p:nvPicPr>
          <p:cNvPr id="15" name="Рисунок 14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3857628"/>
            <a:ext cx="357190" cy="550668"/>
          </a:xfrm>
          <a:prstGeom prst="rect">
            <a:avLst/>
          </a:prstGeom>
        </p:spPr>
      </p:pic>
      <p:pic>
        <p:nvPicPr>
          <p:cNvPr id="16" name="Рисунок 15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79430">
            <a:off x="8028384" y="4005064"/>
            <a:ext cx="357190" cy="550668"/>
          </a:xfrm>
          <a:prstGeom prst="rect">
            <a:avLst/>
          </a:prstGeom>
        </p:spPr>
      </p:pic>
      <p:pic>
        <p:nvPicPr>
          <p:cNvPr id="17" name="Рисунок 16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2276872"/>
            <a:ext cx="357190" cy="550668"/>
          </a:xfrm>
          <a:prstGeom prst="rect">
            <a:avLst/>
          </a:prstGeom>
        </p:spPr>
      </p:pic>
      <p:pic>
        <p:nvPicPr>
          <p:cNvPr id="18" name="Рисунок 17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2786058"/>
            <a:ext cx="357190" cy="550668"/>
          </a:xfrm>
          <a:prstGeom prst="rect">
            <a:avLst/>
          </a:prstGeom>
        </p:spPr>
      </p:pic>
      <p:pic>
        <p:nvPicPr>
          <p:cNvPr id="19" name="Рисунок 18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356992"/>
            <a:ext cx="357190" cy="550668"/>
          </a:xfrm>
          <a:prstGeom prst="rect">
            <a:avLst/>
          </a:prstGeom>
        </p:spPr>
      </p:pic>
      <p:pic>
        <p:nvPicPr>
          <p:cNvPr id="20" name="Рисунок 19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581128"/>
            <a:ext cx="357190" cy="550668"/>
          </a:xfrm>
          <a:prstGeom prst="rect">
            <a:avLst/>
          </a:prstGeom>
        </p:spPr>
      </p:pic>
      <p:pic>
        <p:nvPicPr>
          <p:cNvPr id="21" name="Рисунок 20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714752"/>
            <a:ext cx="357190" cy="550668"/>
          </a:xfrm>
          <a:prstGeom prst="rect">
            <a:avLst/>
          </a:prstGeom>
        </p:spPr>
      </p:pic>
      <p:pic>
        <p:nvPicPr>
          <p:cNvPr id="22" name="Рисунок 21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88840"/>
            <a:ext cx="357190" cy="550668"/>
          </a:xfrm>
          <a:prstGeom prst="rect">
            <a:avLst/>
          </a:prstGeom>
        </p:spPr>
      </p:pic>
      <p:pic>
        <p:nvPicPr>
          <p:cNvPr id="23" name="Рисунок 22" descr="1485494-c17aa684f01c9e40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861048"/>
            <a:ext cx="357190" cy="5506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1087438" y="228600"/>
            <a:ext cx="70104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41912"/>
            <a:ext cx="4857784" cy="648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Медведица и ее медвежата обои, фото,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  <p:pic>
        <p:nvPicPr>
          <p:cNvPr id="12292" name="Picture 4" descr="Медвежата учятся у мамы (3 фото) &quot; Журнал позити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36840"/>
          </a:xfrm>
          <a:prstGeom prst="rect">
            <a:avLst/>
          </a:prstGeom>
          <a:noFill/>
        </p:spPr>
      </p:pic>
      <p:pic>
        <p:nvPicPr>
          <p:cNvPr id="12294" name="Picture 6" descr="Фотоподборка. Медвежья семья на рыбалке. - блоги В ГОРОДЕ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9144000" cy="6836841"/>
          </a:xfrm>
          <a:prstGeom prst="rect">
            <a:avLst/>
          </a:prstGeom>
          <a:noFill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Виталий Валентинович Бианки (1894-1959)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584" y="2204864"/>
            <a:ext cx="3004471" cy="432048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860032" y="2132855"/>
            <a:ext cx="3888432" cy="435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altLang="ru-RU" sz="2800" b="1" dirty="0">
                <a:solidFill>
                  <a:srgbClr val="002060"/>
                </a:solidFill>
                <a:latin typeface="Calibri" pitchFamily="34" charset="0"/>
              </a:rPr>
              <a:t>    «Весь огромный мир вокруг меня, надо мной и подо мной полон неизведанных тайн. И я буду их открывать всю жизнь, потому что это самое интересное, самое увлекательное занятие в мире»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1268760"/>
            <a:ext cx="6624735" cy="29523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 В  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Бианки </a:t>
            </a: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Музыкант»</a:t>
            </a:r>
          </a:p>
        </p:txBody>
      </p:sp>
      <p:pic>
        <p:nvPicPr>
          <p:cNvPr id="5" name="Рисунок 4" descr="3283738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61026">
            <a:off x="4987561" y="3236381"/>
            <a:ext cx="4158119" cy="311858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420888"/>
            <a:ext cx="7499350" cy="3672408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О-ПУШ-КА   -    </a:t>
            </a:r>
            <a:r>
              <a:rPr lang="ru-RU" sz="49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опушка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КОЛ-ХОЗ-НИК    </a:t>
            </a:r>
            <a:r>
              <a:rPr lang="ru-RU" sz="49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 колхозник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ЗА-ВА-ЛИН-КА  </a:t>
            </a:r>
            <a:r>
              <a:rPr lang="ru-RU" sz="53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-  завалинка</a:t>
            </a:r>
            <a:r>
              <a:rPr lang="ru-RU" sz="6700" dirty="0">
                <a:solidFill>
                  <a:schemeClr val="bg2">
                    <a:lumMod val="25000"/>
                  </a:schemeClr>
                </a:solidFill>
                <a:effectLst/>
              </a:rPr>
              <a:t/>
            </a:r>
            <a:br>
              <a:rPr lang="ru-RU" sz="67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ru-RU" sz="67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644650" y="4581128"/>
            <a:ext cx="749935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Опушка- край леса </a:t>
            </a:r>
            <a:endParaRPr lang="ru-RU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107</Words>
  <Application>Microsoft Office PowerPoint</Application>
  <PresentationFormat>Экран (4:3)</PresentationFormat>
  <Paragraphs>29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Виталий Валентинович Бианки (1894-1959)</vt:lpstr>
      <vt:lpstr> Тема урока: В. В  Бианки  «Музыкант»</vt:lpstr>
      <vt:lpstr>   О-ПУШ-КА   -    опушка КОЛ-ХОЗ-НИК    -    колхозник ЗА-ВА-ЛИН-КА  -  завалинка </vt:lpstr>
      <vt:lpstr>Опушка- край леса </vt:lpstr>
      <vt:lpstr>Колхозник – житель сельской местности</vt:lpstr>
      <vt:lpstr> Завалинка – земляная невысокая насыпь вдоль наружных стен избы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Андрей</cp:lastModifiedBy>
  <cp:revision>31</cp:revision>
  <dcterms:created xsi:type="dcterms:W3CDTF">2014-12-06T06:45:54Z</dcterms:created>
  <dcterms:modified xsi:type="dcterms:W3CDTF">2020-07-19T13:22:42Z</dcterms:modified>
</cp:coreProperties>
</file>