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71" r:id="rId9"/>
    <p:sldId id="262" r:id="rId10"/>
    <p:sldId id="272" r:id="rId11"/>
    <p:sldId id="263" r:id="rId12"/>
    <p:sldId id="264" r:id="rId13"/>
    <p:sldId id="265" r:id="rId14"/>
    <p:sldId id="266" r:id="rId15"/>
    <p:sldId id="267" r:id="rId16"/>
    <p:sldId id="274" r:id="rId17"/>
    <p:sldId id="268" r:id="rId18"/>
    <p:sldId id="269" r:id="rId19"/>
    <p:sldId id="275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08A8A-302F-4915-8133-FA06582629D4}" type="datetimeFigureOut">
              <a:rPr lang="ru-RU" smtClean="0"/>
              <a:pPr/>
              <a:t>19.07.2020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C3534-4B49-4CE6-823D-FBB7585683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1427" y="1124744"/>
            <a:ext cx="770114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Закаливание  организма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original (1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63888" y="2204864"/>
            <a:ext cx="4752528" cy="3312368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5013176"/>
            <a:ext cx="34563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физкультуры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«Прогимназия № 2»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г. Воронеж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Сухарева Г.Ф.</a:t>
            </a:r>
            <a:endParaRPr lang="ru-RU" sz="16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48000" y="1988840"/>
            <a:ext cx="3888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появление бессонницы 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раздражительность 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аппетита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падение работоспособности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симптомы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простуды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472514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этих случаях необходимо изменить форму и дозировку процедур (возможно, временно их прервать) и обратиться к врачу за консультацией.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att1526344634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000" y="2060848"/>
            <a:ext cx="360000" cy="360000"/>
          </a:xfrm>
          <a:prstGeom prst="rect">
            <a:avLst/>
          </a:prstGeom>
        </p:spPr>
      </p:pic>
      <p:pic>
        <p:nvPicPr>
          <p:cNvPr id="9" name="Рисунок 8" descr="att1526344634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000" y="4149080"/>
            <a:ext cx="360000" cy="360000"/>
          </a:xfrm>
          <a:prstGeom prst="rect">
            <a:avLst/>
          </a:prstGeom>
        </p:spPr>
      </p:pic>
      <p:pic>
        <p:nvPicPr>
          <p:cNvPr id="10" name="Рисунок 9" descr="att1526344634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000" y="3645024"/>
            <a:ext cx="360000" cy="360000"/>
          </a:xfrm>
          <a:prstGeom prst="rect">
            <a:avLst/>
          </a:prstGeom>
        </p:spPr>
      </p:pic>
      <p:pic>
        <p:nvPicPr>
          <p:cNvPr id="11" name="Рисунок 10" descr="att1526344634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000" y="3142800"/>
            <a:ext cx="360000" cy="360000"/>
          </a:xfrm>
          <a:prstGeom prst="rect">
            <a:avLst/>
          </a:prstGeom>
        </p:spPr>
      </p:pic>
      <p:pic>
        <p:nvPicPr>
          <p:cNvPr id="12" name="Рисунок 11" descr="att1526344634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000" y="2564904"/>
            <a:ext cx="360000" cy="360000"/>
          </a:xfrm>
          <a:prstGeom prst="rect">
            <a:avLst/>
          </a:prstGeom>
        </p:spPr>
      </p:pic>
      <p:pic>
        <p:nvPicPr>
          <p:cNvPr id="13" name="Рисунок 12" descr="hello_html_3051f56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940152" y="1988840"/>
            <a:ext cx="2160240" cy="2520000"/>
          </a:xfrm>
          <a:prstGeom prst="roundRect">
            <a:avLst/>
          </a:prstGeom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Рисунок 13" descr="5a3bdc9ae0d3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0000" y="720000"/>
            <a:ext cx="6876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Показатели  </a:t>
            </a:r>
            <a:r>
              <a:rPr lang="ru-RU" sz="2400" b="1" u="sng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НЕправильного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проведения  </a:t>
            </a: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закаливания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20000" y="1196752"/>
            <a:ext cx="77048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Воздушные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ванны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наиболее мягкая и безопасная закаливающая процедура. Именно с воздушных ванн рекомендуется начинать систематическое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закаливание. Закаливающее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действие воздуха зависит в основном от его температуры.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Начинать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приём воздушных ванн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лучше в хорошо проветренном помещении. Делайте зарядку в комнате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5a3bdc9ae0d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000" y="720000"/>
            <a:ext cx="3393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Закаливание  воздухом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Рисунок 8" descr="hello_html_74d771e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56176" y="3645024"/>
            <a:ext cx="2176650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20000" y="3212976"/>
            <a:ext cx="48965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 открытым окном. Затем, по мере закаливания, перенесите занятия на открытый воздух. Принимать воздушные ванны лучше всего в движении: легкая пробежка, зарядка или игра. Постепенно по мере адаптации организма увеличивайте время пребывания на воздухе и снижайте температуру.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99592" y="1591200"/>
            <a:ext cx="74888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Водные процедуры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– более интенсивная закаливающая процедура. Главным фактором закаливания служит температура воды. Систематическое применение водных процедур 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надёжная профилактика простуд и недомоганий.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5a3bdc9ae0d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0000" y="720000"/>
            <a:ext cx="2933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Водные  процедуры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5066708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043608" y="3356992"/>
            <a:ext cx="2160240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067944" y="2996952"/>
            <a:ext cx="42839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Лучше всего проводить процедуры в утренние часы, сразу же после сна или в конце утренней зарядки.</a:t>
            </a:r>
            <a:r>
              <a:rPr lang="ru-RU" sz="2200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закаливании водой рекомендуются следующие виды процедур: </a:t>
            </a:r>
          </a:p>
          <a:p>
            <a:pPr algn="just" fontAlgn="base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обтирание,  обливание,  душ.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0000" y="4149080"/>
            <a:ext cx="6948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Обтирание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осуществляется последовательно, начиная с верхней половины туловища: обтерев водой шею, грудь, руки и спину, вытирают их насухо и растирают полотенцем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красноты. После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этого так же обтирают бедра и ноги. Вся процедура, включая растирание, не должна превышать 5 минут.</a:t>
            </a:r>
          </a:p>
        </p:txBody>
      </p:sp>
      <p:pic>
        <p:nvPicPr>
          <p:cNvPr id="7" name="Рисунок 6" descr="5a3bdc9ae0d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000" y="720000"/>
            <a:ext cx="1787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Обтирание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луп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5796136" y="1484784"/>
            <a:ext cx="2095020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080000" y="1699200"/>
            <a:ext cx="3960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Обтирание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начальный этап закаливания водой. В течение нескольких дней производят обтирание полотенцем или губкой, смоченной водой. Сначала эту процедуру делают лишь по пояс, а затем переходят к обтиранию всего тела.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15616" y="4365104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обливаниях вода выливается из ведра, тазика или шланга.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обливания производится энергичное растирание тела полотенцем. Длительность всей процедуры – не более 3-4 минут.</a:t>
            </a:r>
          </a:p>
        </p:txBody>
      </p:sp>
      <p:pic>
        <p:nvPicPr>
          <p:cNvPr id="7" name="Рисунок 6" descr="5a3bdc9ae0d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0000" y="720000"/>
            <a:ext cx="1733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Обливание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Рисунок 7" descr="20b566a430900fa5212576bf55a832d54334b16f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187624" y="1628800"/>
            <a:ext cx="2071328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779912" y="1772816"/>
            <a:ext cx="4248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Обливание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следующий этап закаливания водой. При этой процедуре к действию на организм низкой температуры воды присоединяется небольшое давление струи воды.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2060848"/>
            <a:ext cx="410445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Душ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– ещё одна эффективная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водная процедура. Время </a:t>
            </a: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приёма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душа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 минут.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Процедура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заканчивается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энергичным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растиранием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полотенцем.</a:t>
            </a:r>
          </a:p>
        </p:txBody>
      </p:sp>
      <p:pic>
        <p:nvPicPr>
          <p:cNvPr id="7" name="Рисунок 6" descr="5a3bdc9ae0d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000" y="720000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Душ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unnamed (2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5580112" y="2924944"/>
            <a:ext cx="2520000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5a3bdc9ae0d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71600" y="1628800"/>
            <a:ext cx="7272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Закаливание солнцем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является одним из самых доступных способов укрепить свой организм. Закаливание на солнце лучше выполнять в утренние часы, с 8 до 11 часов, при температуре воздуха не ниже 18</a:t>
            </a:r>
            <a:r>
              <a:rPr lang="ru-RU" sz="2000" baseline="500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С. Под влиянием солнечных лучей в коже образуется витамин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необходимый для роста костей. Вначале пребывание на солнце надо ограничить 10 мин, постепенно увеличивая время до 30 мин.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guest_e550bd7d5d_o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52120" y="4149080"/>
            <a:ext cx="2520000" cy="168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5a3bdc9ae0d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232400" y="512400"/>
            <a:ext cx="2016224" cy="9817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000" y="720000"/>
            <a:ext cx="3309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Закаливание  солнцем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4293096"/>
            <a:ext cx="43924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Закаливание солнцем увеличивает у человека приспособляемость к холоду и жаре, снижает реакцию на колебания погоды.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9612" y="1052736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закаливающие процедуры должны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проводиться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фоне положительных эмоций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!!!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W-L52LW_400x4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4048" y="2636912"/>
            <a:ext cx="2880000" cy="288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080000" y="2204864"/>
            <a:ext cx="266429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Нарушение этих </a:t>
            </a:r>
          </a:p>
          <a:p>
            <a:pPr fontAlgn="base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 приводит </a:t>
            </a:r>
          </a:p>
          <a:p>
            <a:pPr fontAlgn="base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отсутствию </a:t>
            </a:r>
          </a:p>
          <a:p>
            <a:pPr fontAlgn="base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положительного </a:t>
            </a:r>
          </a:p>
          <a:p>
            <a:pPr fontAlgn="base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эффекта от </a:t>
            </a:r>
          </a:p>
          <a:p>
            <a:pPr fontAlgn="base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закаливания.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836712"/>
            <a:ext cx="74888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Если Вы решили заняться закаливанием, обратите внимание на то, что Вы едите.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Еда должна приносить пользу и удовольствие одновременно.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Питайтесь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простой и натуральной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пищей. Тщательно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составляйте свой рацион, чтобы в нем было достаточно белков, жиров и углеводов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Обратите внимание и на витаминно-минеральный состав свой пищи.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5965a487546ef262279a5b88fef4f80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3212976"/>
            <a:ext cx="4259320" cy="28083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64088" y="3068960"/>
            <a:ext cx="30243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Иногда никакие закаливающие процедуры не могут помочь, если человек питается скудно и в его организм не попадают никакие питательные вещества.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5a3bdc9ae0d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40000" y="720000"/>
            <a:ext cx="2122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80000" y="2060848"/>
            <a:ext cx="5947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закаливающие процедуры вы знаете?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3501008"/>
            <a:ext cx="6075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Назовите основные принципы закаливания?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Tao_de_Libertad_tick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40000" y="2060848"/>
            <a:ext cx="363213" cy="360000"/>
          </a:xfrm>
          <a:prstGeom prst="rect">
            <a:avLst/>
          </a:prstGeom>
        </p:spPr>
      </p:pic>
      <p:pic>
        <p:nvPicPr>
          <p:cNvPr id="14" name="Рисунок 13" descr="Tao_de_Libertad_tick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40000" y="3501008"/>
            <a:ext cx="363213" cy="3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1353600"/>
            <a:ext cx="7272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Закаливание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– это повышение устойчивости организма к воздействию естественных природных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факторов. Оно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просто укрепляет организм, </a:t>
            </a:r>
          </a:p>
        </p:txBody>
      </p:sp>
      <p:pic>
        <p:nvPicPr>
          <p:cNvPr id="5" name="Рисунок 4" descr="shutterstock_16206781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012160" y="3212976"/>
            <a:ext cx="2160240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971600" y="2492896"/>
            <a:ext cx="38884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улучшает кровообращение, нормализует обмен веществ и повышает тонус центральной нервной системы, закаливание действительно укрепляет иммунитет.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40333" y="1268760"/>
            <a:ext cx="7263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СПАСИБО  ЗА  ВНИМАНИЕ!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maxresdefault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1740" y="2492896"/>
            <a:ext cx="4680520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260000" y="3142800"/>
            <a:ext cx="2160240" cy="2520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Рисунок 7" descr="belyiy__chelovechek_doktor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35696" y="3356992"/>
            <a:ext cx="999000" cy="2160000"/>
          </a:xfrm>
          <a:prstGeom prst="rect">
            <a:avLst/>
          </a:prstGeom>
          <a:effectLst/>
        </p:spPr>
      </p:pic>
      <p:sp>
        <p:nvSpPr>
          <p:cNvPr id="10" name="TextBox 9"/>
          <p:cNvSpPr txBox="1"/>
          <p:nvPr/>
        </p:nvSpPr>
        <p:spPr>
          <a:xfrm>
            <a:off x="4499992" y="1988840"/>
            <a:ext cx="352839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Предварительно лучше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посоветоваться с врачом.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проверит состояние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здоровья и исключит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возможные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противопоказания.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05880" y="980728"/>
            <a:ext cx="6732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Начинать закаляться можно практически в 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любом возрасте.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0000" y="1700808"/>
            <a:ext cx="59766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принципы закаливания: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систематичность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постепенность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учёт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индивидуальных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особенностей</a:t>
            </a:r>
          </a:p>
          <a:p>
            <a:pPr fontAlgn="base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комплексность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че-овек-с-мегафоном-342730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24128" y="3212976"/>
            <a:ext cx="2102800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Рисунок 11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000" y="5050800"/>
            <a:ext cx="360000" cy="360000"/>
          </a:xfrm>
          <a:prstGeom prst="rect">
            <a:avLst/>
          </a:prstGeom>
        </p:spPr>
      </p:pic>
      <p:pic>
        <p:nvPicPr>
          <p:cNvPr id="13" name="Рисунок 12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000" y="3970800"/>
            <a:ext cx="360000" cy="360000"/>
          </a:xfrm>
          <a:prstGeom prst="rect">
            <a:avLst/>
          </a:prstGeom>
        </p:spPr>
      </p:pic>
      <p:pic>
        <p:nvPicPr>
          <p:cNvPr id="14" name="Рисунок 13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000" y="3250800"/>
            <a:ext cx="360000" cy="360000"/>
          </a:xfrm>
          <a:prstGeom prst="rect">
            <a:avLst/>
          </a:prstGeom>
        </p:spPr>
      </p:pic>
      <p:pic>
        <p:nvPicPr>
          <p:cNvPr id="15" name="Рисунок 14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000" y="2494800"/>
            <a:ext cx="360000" cy="360000"/>
          </a:xfrm>
          <a:prstGeom prst="rect">
            <a:avLst/>
          </a:prstGeom>
        </p:spPr>
      </p:pic>
      <p:pic>
        <p:nvPicPr>
          <p:cNvPr id="21" name="Рисунок 20" descr="5a3bdc9ae0d3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000" y="720000"/>
            <a:ext cx="36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  закаливания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80000" y="1268760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Систематичность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предполагает, что закаливание организма должно проводиться систематически, изо дня в день в течение всего года независимо от погодных условий и без длительных перерывов.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780928"/>
            <a:ext cx="3672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Лучше всего, если закаливающие процедуры будут четко закреплены в режиме дня. Длительные перерывы в закаливании ведут к ослаблению или утрате приобретённых защитных реакций.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8" name="Рисунок 7" descr="shutterstock_111140282-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87624" y="3284984"/>
            <a:ext cx="2160240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5a3bdc9ae0d3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0000" y="720000"/>
            <a:ext cx="4028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 систематичности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155679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Постепенность и последовательность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подразумевает, что закаливание принесет положительный результат лишь в том случае, если сила и длительность действия закаливающих процедур будут наращиваться постепенно. Не следует начинать закаливание сразу же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4290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обтирания снегом или купания в проруби. Такое закаливание может принести вред здоровью. Переход от менее сильных воздействий к более сильным должен осуществляться постепенно.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84168" y="3573016"/>
            <a:ext cx="2160240" cy="2520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" name="Рисунок 8" descr="персона-с-воск-ицате-ьным-знаком-53867598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372200" y="3717032"/>
            <a:ext cx="1728192" cy="2160240"/>
          </a:xfrm>
          <a:prstGeom prst="roundRect">
            <a:avLst/>
          </a:prstGeom>
          <a:ln>
            <a:noFill/>
          </a:ln>
        </p:spPr>
      </p:pic>
      <p:pic>
        <p:nvPicPr>
          <p:cNvPr id="8" name="Рисунок 7" descr="5a3bdc9ae0d3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000" y="720000"/>
            <a:ext cx="3682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 постепенности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20000" y="2780928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приему закаливающих процедур, следует обратиться к врачу.  Врачебный контроль в ходе закаливания позволит выявить эффективность закаливающих процедур либо обнаружить нежелательные отклонения в здоровье, а также даст врачу возможность планировать характер закаливания в дальнейшем.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000" y="1411200"/>
            <a:ext cx="770485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закаливании важно также учитывать индивидуальные особенности человека. Закаливание оказывает весьма сильное воздействие на организм, особенно на людей, впервые приступающих к нему. Поэтому прежде чем приступать к </a:t>
            </a:r>
          </a:p>
          <a:p>
            <a:endParaRPr lang="ru-RU" dirty="0"/>
          </a:p>
        </p:txBody>
      </p:sp>
      <p:pic>
        <p:nvPicPr>
          <p:cNvPr id="9" name="Рисунок 8" descr="6141574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228184" y="3501008"/>
            <a:ext cx="2160240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 descr="5a3bdc9ae0d3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000" y="720000"/>
            <a:ext cx="7046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 учета  индивидуальных  особенностей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1412776"/>
            <a:ext cx="72728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 естественным факторам внешней среды, которые широко применяются для закаливания организма, относятся воздух, вода и солнечное облучение. Эффективность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закаливания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значительно увеличивается,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2780928"/>
            <a:ext cx="42484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если его сочетать с физическими упражнениями, особенно на свежем воздухе, в т.ч. с плаванием, лыжным и конькобежным спортом, лёгкой атлетикой. Таким образом, воздействие сразу нескольких природных факторов повышает эффективность закаливающих процедур.</a:t>
            </a:r>
            <a:endParaRPr lang="ru-RU" sz="2200" dirty="0"/>
          </a:p>
        </p:txBody>
      </p:sp>
      <p:pic>
        <p:nvPicPr>
          <p:cNvPr id="8" name="Рисунок 7" descr="бе-ый-d-че-овек-красный-воск-ицате-ьный-знак-4175766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H="1">
            <a:off x="1043608" y="3429000"/>
            <a:ext cx="2160240" cy="252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 descr="5a3bdc9ae0d3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40000" y="720000"/>
            <a:ext cx="7380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Комплексность  воздействия  природных  факторов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7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11960" y="1700808"/>
            <a:ext cx="453650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крепкий сон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хороший аппетит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улучшение самочувствия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работоспособности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бодрое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настроение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простудных заболеваний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 descr="контро-ьный-списоок-бе-ых-че-овеков-d-3110160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2996952"/>
            <a:ext cx="1570800" cy="2520000"/>
          </a:xfrm>
          <a:prstGeom prst="roundRect">
            <a:avLst/>
          </a:prstGeom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0000" y="1800000"/>
            <a:ext cx="360000" cy="360000"/>
          </a:xfrm>
          <a:prstGeom prst="rect">
            <a:avLst/>
          </a:prstGeom>
        </p:spPr>
      </p:pic>
      <p:pic>
        <p:nvPicPr>
          <p:cNvPr id="12" name="Рисунок 11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0000" y="2962800"/>
            <a:ext cx="360000" cy="360000"/>
          </a:xfrm>
          <a:prstGeom prst="rect">
            <a:avLst/>
          </a:prstGeom>
        </p:spPr>
      </p:pic>
      <p:pic>
        <p:nvPicPr>
          <p:cNvPr id="13" name="Рисунок 12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0000" y="3538800"/>
            <a:ext cx="360000" cy="360000"/>
          </a:xfrm>
          <a:prstGeom prst="rect">
            <a:avLst/>
          </a:prstGeom>
        </p:spPr>
      </p:pic>
      <p:pic>
        <p:nvPicPr>
          <p:cNvPr id="14" name="Рисунок 13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0000" y="4078800"/>
            <a:ext cx="360000" cy="360000"/>
          </a:xfrm>
          <a:prstGeom prst="rect">
            <a:avLst/>
          </a:prstGeom>
        </p:spPr>
      </p:pic>
      <p:pic>
        <p:nvPicPr>
          <p:cNvPr id="15" name="Рисунок 14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0000" y="4690800"/>
            <a:ext cx="360000" cy="360000"/>
          </a:xfrm>
          <a:prstGeom prst="rect">
            <a:avLst/>
          </a:prstGeom>
        </p:spPr>
      </p:pic>
      <p:pic>
        <p:nvPicPr>
          <p:cNvPr id="16" name="Рисунок 15" descr="att1526344634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0000" y="2386800"/>
            <a:ext cx="360000" cy="360000"/>
          </a:xfrm>
          <a:prstGeom prst="rect">
            <a:avLst/>
          </a:prstGeom>
        </p:spPr>
      </p:pic>
      <p:pic>
        <p:nvPicPr>
          <p:cNvPr id="17" name="Рисунок 16" descr="5a3bdc9ae0d3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1080000" y="360000"/>
            <a:ext cx="2016224" cy="9817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0000" y="720000"/>
            <a:ext cx="7485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Показатели  правильного  проведения  закаливания</a:t>
            </a:r>
            <a:endParaRPr lang="ru-RU" sz="2400" b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697</Words>
  <Application>Microsoft Office PowerPoint</Application>
  <PresentationFormat>Экран (4:3)</PresentationFormat>
  <Paragraphs>119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57</cp:revision>
  <dcterms:created xsi:type="dcterms:W3CDTF">2020-03-27T08:30:01Z</dcterms:created>
  <dcterms:modified xsi:type="dcterms:W3CDTF">2020-07-19T14:26:54Z</dcterms:modified>
</cp:coreProperties>
</file>