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61" r:id="rId6"/>
    <p:sldId id="262" r:id="rId7"/>
    <p:sldId id="264" r:id="rId8"/>
    <p:sldId id="265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1C83-A45A-4C0F-977B-69E1B87522A6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A5D01-AE0E-4ACE-985F-7646C3FE789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1C83-A45A-4C0F-977B-69E1B87522A6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A5D01-AE0E-4ACE-985F-7646C3FE78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1C83-A45A-4C0F-977B-69E1B87522A6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A5D01-AE0E-4ACE-985F-7646C3FE78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1C83-A45A-4C0F-977B-69E1B87522A6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A5D01-AE0E-4ACE-985F-7646C3FE789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1C83-A45A-4C0F-977B-69E1B87522A6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A5D01-AE0E-4ACE-985F-7646C3FE78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1C83-A45A-4C0F-977B-69E1B87522A6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A5D01-AE0E-4ACE-985F-7646C3FE789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1C83-A45A-4C0F-977B-69E1B87522A6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A5D01-AE0E-4ACE-985F-7646C3FE789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1C83-A45A-4C0F-977B-69E1B87522A6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A5D01-AE0E-4ACE-985F-7646C3FE78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1C83-A45A-4C0F-977B-69E1B87522A6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A5D01-AE0E-4ACE-985F-7646C3FE78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1C83-A45A-4C0F-977B-69E1B87522A6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A5D01-AE0E-4ACE-985F-7646C3FE78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1C83-A45A-4C0F-977B-69E1B87522A6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A5D01-AE0E-4ACE-985F-7646C3FE789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5FB1C83-A45A-4C0F-977B-69E1B87522A6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56A5D01-AE0E-4ACE-985F-7646C3FE789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ubscribe.ru/group/hobbi/2259067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085184"/>
            <a:ext cx="8064896" cy="1512168"/>
          </a:xfrm>
        </p:spPr>
        <p:txBody>
          <a:bodyPr>
            <a:normAutofit/>
          </a:bodyPr>
          <a:lstStyle/>
          <a:p>
            <a:pPr algn="r"/>
            <a:r>
              <a:rPr lang="ru-RU" i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Презентацию подготовила</a:t>
            </a:r>
          </a:p>
          <a:p>
            <a:pPr algn="r"/>
            <a:r>
              <a:rPr lang="ru-RU" i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воспитатель </a:t>
            </a:r>
            <a:r>
              <a:rPr lang="ru-RU" i="1" dirty="0" err="1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Стрельцова</a:t>
            </a:r>
            <a:r>
              <a:rPr lang="ru-RU" i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Е.Е.</a:t>
            </a:r>
          </a:p>
          <a:p>
            <a:pPr algn="r"/>
            <a:endParaRPr lang="ru-RU" i="1" dirty="0"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7"/>
            <a:ext cx="8352928" cy="38164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04665"/>
            <a:ext cx="8280919" cy="4536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178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027" y="912377"/>
            <a:ext cx="4623982" cy="864096"/>
          </a:xfrm>
        </p:spPr>
        <p:txBody>
          <a:bodyPr/>
          <a:lstStyle/>
          <a:p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Ромашка садовая.</a:t>
            </a:r>
            <a:endParaRPr lang="ru-RU" sz="32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087" y="6032644"/>
            <a:ext cx="3513113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801" y="6032644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7406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802" y="29043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087" y="29043"/>
            <a:ext cx="337571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27" y="2335943"/>
            <a:ext cx="1905000" cy="14287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348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7636" y="2122834"/>
            <a:ext cx="2203883" cy="16529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349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1516" y="2335943"/>
            <a:ext cx="2559690" cy="14287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350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130523"/>
            <a:ext cx="1905000" cy="14287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351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363000"/>
            <a:ext cx="2360985" cy="14287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352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365104"/>
            <a:ext cx="2152650" cy="14287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657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543985"/>
            <a:ext cx="5688632" cy="3278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2182" y="404664"/>
            <a:ext cx="88860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hlinkClick r:id="rId3"/>
              </a:rPr>
              <a:t>Ромашка - символ дня Семьи, Любви и Верности</a:t>
            </a:r>
            <a:endParaRPr lang="ru-RU" b="1" i="1" dirty="0"/>
          </a:p>
          <a:p>
            <a:endParaRPr lang="ru-RU" dirty="0"/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июля </a:t>
            </a:r>
            <a:r>
              <a:rPr lang="ru-RU" dirty="0"/>
              <a:t>отмечают Всероссийский праздник – День Семьи, Любви и Верности.</a:t>
            </a:r>
          </a:p>
          <a:p>
            <a:r>
              <a:rPr lang="ru-RU" dirty="0"/>
              <a:t>Этот день празднуется одновременно с церковно-православным днём памяти святых Петра и </a:t>
            </a:r>
            <a:r>
              <a:rPr lang="ru-RU" dirty="0" err="1"/>
              <a:t>Февронии</a:t>
            </a:r>
            <a:r>
              <a:rPr lang="ru-RU" dirty="0"/>
              <a:t>, покровителей семьи и брака. </a:t>
            </a:r>
          </a:p>
          <a:p>
            <a:r>
              <a:rPr lang="ru-RU" dirty="0"/>
              <a:t>Святые были канонизированы Русской православной церковью в 1547 году. </a:t>
            </a:r>
            <a:r>
              <a:rPr lang="ru-RU" dirty="0" smtClean="0"/>
              <a:t>Официальным </a:t>
            </a:r>
            <a:r>
              <a:rPr lang="ru-RU" dirty="0"/>
              <a:t>символом праздника является </a:t>
            </a:r>
            <a:r>
              <a:rPr lang="ru-RU" dirty="0" smtClean="0"/>
              <a:t>ромашка.</a:t>
            </a:r>
          </a:p>
          <a:p>
            <a:r>
              <a:rPr lang="ru-RU" dirty="0" smtClean="0"/>
              <a:t>В 2008 году российский календарь пополнился еще одним праздником — Днем семьи, любви и верности. Праздник быстро прижился и полюбился. Каждый год 8 июля в небо выпускают голубей, загадывая желания, дарят друг другу ромашки и как никогда чувствуют, что главное в жизни — это семья.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483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88640"/>
            <a:ext cx="6569368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Что такое семья- знает каждый.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Семья </a:t>
            </a:r>
            <a:r>
              <a:rPr lang="ru-RU" dirty="0" smtClean="0"/>
              <a:t>– это мы. Семья – это я.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Семья </a:t>
            </a:r>
            <a:r>
              <a:rPr lang="ru-RU" dirty="0" smtClean="0"/>
              <a:t>– это папа и мама моя,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Семья </a:t>
            </a:r>
            <a:r>
              <a:rPr lang="ru-RU" dirty="0" smtClean="0"/>
              <a:t>– это Владик, братишка родной,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Семья</a:t>
            </a:r>
            <a:r>
              <a:rPr lang="ru-RU" dirty="0" smtClean="0"/>
              <a:t> – это котик пушистенький мой.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Семья</a:t>
            </a:r>
            <a:r>
              <a:rPr lang="ru-RU" dirty="0" smtClean="0"/>
              <a:t> – это бабушки две дорогие,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Семья</a:t>
            </a:r>
            <a:r>
              <a:rPr lang="ru-RU" dirty="0" smtClean="0"/>
              <a:t> – и сестренки мои озорные.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Семья</a:t>
            </a:r>
            <a:r>
              <a:rPr lang="ru-RU" dirty="0" smtClean="0"/>
              <a:t> – это крестная, тети и дяди,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Семья</a:t>
            </a:r>
            <a:r>
              <a:rPr lang="ru-RU" dirty="0" smtClean="0"/>
              <a:t> – это елка в красивом наряде.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Семья</a:t>
            </a:r>
            <a:r>
              <a:rPr lang="ru-RU" dirty="0" smtClean="0"/>
              <a:t> – это праздник за круглым столом,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Семья</a:t>
            </a:r>
            <a:r>
              <a:rPr lang="ru-RU" dirty="0" smtClean="0"/>
              <a:t> – это счастье, семья – это дом,</a:t>
            </a:r>
          </a:p>
          <a:p>
            <a:r>
              <a:rPr lang="ru-RU" dirty="0" smtClean="0"/>
              <a:t>Где помнят и ждут, и не помнят о злом.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4005064"/>
            <a:ext cx="3960440" cy="2693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92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6351"/>
            <a:ext cx="9143998" cy="6851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19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908720"/>
            <a:ext cx="6624736" cy="648072"/>
          </a:xfrm>
        </p:spPr>
        <p:txBody>
          <a:bodyPr/>
          <a:lstStyle/>
          <a:p>
            <a:r>
              <a:rPr lang="ru-RU" dirty="0" smtClean="0"/>
              <a:t>Загадки о семье.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" y="6065838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879" y="6036079"/>
            <a:ext cx="339033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913" y="6095014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6" y="45192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459" y="45413"/>
            <a:ext cx="333668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139" y="0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1556792"/>
            <a:ext cx="3456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Это слово каждый знает,</a:t>
            </a:r>
          </a:p>
          <a:p>
            <a:r>
              <a:rPr lang="ru-RU" dirty="0" smtClean="0"/>
              <a:t>Ни на что не променяет!</a:t>
            </a:r>
          </a:p>
          <a:p>
            <a:r>
              <a:rPr lang="ru-RU" dirty="0" smtClean="0"/>
              <a:t>К цифре «семь» добавлю «я» </a:t>
            </a:r>
          </a:p>
          <a:p>
            <a:r>
              <a:rPr lang="ru-RU" dirty="0" smtClean="0"/>
              <a:t>Что получится?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176" y="3140968"/>
            <a:ext cx="308170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Кто милее всех на свете?</a:t>
            </a:r>
          </a:p>
          <a:p>
            <a:r>
              <a:rPr lang="ru-RU" dirty="0" smtClean="0"/>
              <a:t>Кого любят очень дети?</a:t>
            </a:r>
          </a:p>
          <a:p>
            <a:r>
              <a:rPr lang="ru-RU" dirty="0" smtClean="0"/>
              <a:t>На вопрос отвечу прямо:</a:t>
            </a:r>
          </a:p>
          <a:p>
            <a:r>
              <a:rPr lang="ru-RU" dirty="0" smtClean="0"/>
              <a:t>— Всех милее наша…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08104" y="1772816"/>
            <a:ext cx="36051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Кто же трудную работу</a:t>
            </a:r>
          </a:p>
          <a:p>
            <a:r>
              <a:rPr lang="ru-RU" dirty="0" smtClean="0"/>
              <a:t>Может делать по субботам? —</a:t>
            </a:r>
          </a:p>
          <a:p>
            <a:r>
              <a:rPr lang="ru-RU" dirty="0" smtClean="0"/>
              <a:t>С топором, пилой, лопатой</a:t>
            </a:r>
          </a:p>
          <a:p>
            <a:r>
              <a:rPr lang="ru-RU" dirty="0" smtClean="0"/>
              <a:t>Строит, трудится наш…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12160" y="4581128"/>
            <a:ext cx="31010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Кто любить не устает,</a:t>
            </a:r>
          </a:p>
          <a:p>
            <a:r>
              <a:rPr lang="ru-RU" dirty="0" smtClean="0"/>
              <a:t>Пироги для нас печет,</a:t>
            </a:r>
          </a:p>
          <a:p>
            <a:r>
              <a:rPr lang="ru-RU" dirty="0" smtClean="0"/>
              <a:t>Вкусные оладушки?</a:t>
            </a:r>
          </a:p>
          <a:p>
            <a:r>
              <a:rPr lang="ru-RU" dirty="0" smtClean="0"/>
              <a:t>Это наша…</a:t>
            </a:r>
            <a:endParaRPr lang="ru-RU" dirty="0"/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802" y="2918320"/>
            <a:ext cx="2685334" cy="2685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275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65838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913" y="6065838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367" y="6065838"/>
            <a:ext cx="3141546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912" y="0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087" y="20757"/>
            <a:ext cx="34258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15616" y="817547"/>
            <a:ext cx="31683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Кто всю жизнь работал,</a:t>
            </a:r>
          </a:p>
          <a:p>
            <a:r>
              <a:rPr lang="ru-RU" dirty="0" smtClean="0"/>
              <a:t>Окружал заботой</a:t>
            </a:r>
          </a:p>
          <a:p>
            <a:r>
              <a:rPr lang="ru-RU" dirty="0" smtClean="0"/>
              <a:t>Внуков, бабушку, детей,</a:t>
            </a:r>
          </a:p>
          <a:p>
            <a:r>
              <a:rPr lang="ru-RU" dirty="0" smtClean="0"/>
              <a:t>Уважал простых людей?</a:t>
            </a:r>
          </a:p>
          <a:p>
            <a:r>
              <a:rPr lang="ru-RU" dirty="0" smtClean="0"/>
              <a:t>На пенсии уж много лет</a:t>
            </a:r>
          </a:p>
          <a:p>
            <a:r>
              <a:rPr lang="ru-RU" dirty="0" smtClean="0"/>
              <a:t>Нестареющий наш…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74754" y="1772816"/>
            <a:ext cx="36724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Кто веселый карапузик —</a:t>
            </a:r>
          </a:p>
          <a:p>
            <a:r>
              <a:rPr lang="ru-RU" dirty="0" smtClean="0"/>
              <a:t>Шустро ползает на пузе?</a:t>
            </a:r>
          </a:p>
          <a:p>
            <a:r>
              <a:rPr lang="ru-RU" dirty="0" smtClean="0"/>
              <a:t>Удивительный мальчишка —</a:t>
            </a:r>
          </a:p>
          <a:p>
            <a:r>
              <a:rPr lang="ru-RU" dirty="0" smtClean="0"/>
              <a:t>Это младший мой… </a:t>
            </a:r>
          </a:p>
          <a:p>
            <a:r>
              <a:rPr lang="ru-RU" dirty="0" smtClean="0"/>
              <a:t>Кто любит и меня, и братца,</a:t>
            </a:r>
          </a:p>
          <a:p>
            <a:r>
              <a:rPr lang="ru-RU" dirty="0" smtClean="0"/>
              <a:t>Но больше любит наряжаться? —</a:t>
            </a:r>
          </a:p>
          <a:p>
            <a:r>
              <a:rPr lang="ru-RU" dirty="0" smtClean="0"/>
              <a:t>Очень модная девчонка —</a:t>
            </a:r>
          </a:p>
          <a:p>
            <a:r>
              <a:rPr lang="ru-RU" dirty="0" smtClean="0"/>
              <a:t>Моя старшая…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828836"/>
            <a:ext cx="33123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Мамы старшая сестра —</a:t>
            </a:r>
          </a:p>
          <a:p>
            <a:r>
              <a:rPr lang="ru-RU" dirty="0" smtClean="0"/>
              <a:t>С виду вовсе не стара,</a:t>
            </a:r>
          </a:p>
          <a:p>
            <a:r>
              <a:rPr lang="ru-RU" dirty="0" smtClean="0"/>
              <a:t>С улыбкой спросит: «Как живете?»</a:t>
            </a:r>
          </a:p>
          <a:p>
            <a:r>
              <a:rPr lang="ru-RU" dirty="0" smtClean="0"/>
              <a:t>Кто в гости к нам приехал?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4452544"/>
            <a:ext cx="345638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Кто же с маминой сестрой</a:t>
            </a:r>
          </a:p>
          <a:p>
            <a:r>
              <a:rPr lang="ru-RU" dirty="0" smtClean="0"/>
              <a:t>Приезжает к нам порой?</a:t>
            </a:r>
          </a:p>
          <a:p>
            <a:r>
              <a:rPr lang="ru-RU" dirty="0" smtClean="0"/>
              <a:t>На меня с улыбкой глядя,</a:t>
            </a:r>
          </a:p>
          <a:p>
            <a:r>
              <a:rPr lang="ru-RU" dirty="0" smtClean="0"/>
              <a:t>«Здравствуй!» — говорит мне…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042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196752"/>
            <a:ext cx="4248472" cy="28803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ромашка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6023587"/>
            <a:ext cx="372058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913" y="6023587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455" y="6023587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361" y="0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268" y="0"/>
            <a:ext cx="3378094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0" y="45075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590" y="980727"/>
            <a:ext cx="5673353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Ромашка </a:t>
            </a:r>
            <a:r>
              <a:rPr lang="ru-RU" dirty="0" smtClean="0"/>
              <a:t>- символ семьи, любви, верности, милой простоты и нежности. Белый цвет – как символ чистоты, желтое солнышко домашнего тепла,</a:t>
            </a:r>
          </a:p>
          <a:p>
            <a:r>
              <a:rPr lang="ru-RU" dirty="0" smtClean="0"/>
              <a:t>объединяющее лепестки в крепкую семью. С ромашкой ассоциируются такие понятия, как чистота и невинность, юность и любовь. Порой эти цветы способны сказать гораздо больше, чем самые изысканные экзотические растения. Ромашку широко использовали еще древние египтяне. За желтую серединку, тянущуюся к небесам, жрецы посвятили ее богу солнца Ра. У древних славян – ромашка причислялась к семи священным растениям. Лечебные свойства ромашки впервые были описаны естествоиспытателем Римской империи Плинием Старшим. Существует народная примета – там, где падает звезда, расцветает ромашка.</a:t>
            </a:r>
            <a:endParaRPr lang="ru-RU" dirty="0"/>
          </a:p>
        </p:txBody>
      </p:sp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89374"/>
            <a:ext cx="3456384" cy="3080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255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6065838"/>
            <a:ext cx="3677766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087" y="0"/>
            <a:ext cx="3585121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150" y="6065838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65838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550" y="0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59832" y="806402"/>
            <a:ext cx="4256111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Ромашковое поле -</a:t>
            </a:r>
          </a:p>
          <a:p>
            <a:r>
              <a:rPr lang="ru-RU" dirty="0" smtClean="0"/>
              <a:t>Веселая семья.</a:t>
            </a:r>
          </a:p>
          <a:p>
            <a:r>
              <a:rPr lang="ru-RU" dirty="0" smtClean="0"/>
              <a:t>И в радости, и в горе</a:t>
            </a:r>
          </a:p>
          <a:p>
            <a:r>
              <a:rPr lang="ru-RU" dirty="0" smtClean="0"/>
              <a:t>Всегда с тобой она.</a:t>
            </a:r>
          </a:p>
          <a:p>
            <a:endParaRPr lang="ru-RU" dirty="0" smtClean="0"/>
          </a:p>
          <a:p>
            <a:r>
              <a:rPr lang="ru-RU" dirty="0" smtClean="0"/>
              <a:t>Поможет добрым словом</a:t>
            </a:r>
          </a:p>
          <a:p>
            <a:r>
              <a:rPr lang="ru-RU" dirty="0" smtClean="0"/>
              <a:t>И в трудностях спасет.</a:t>
            </a:r>
          </a:p>
          <a:p>
            <a:r>
              <a:rPr lang="ru-RU" dirty="0" smtClean="0"/>
              <a:t>В бушующем потоке -</a:t>
            </a:r>
          </a:p>
          <a:p>
            <a:r>
              <a:rPr lang="ru-RU" dirty="0" smtClean="0"/>
              <a:t>Спокойный островок.</a:t>
            </a:r>
          </a:p>
          <a:p>
            <a:endParaRPr lang="ru-RU" dirty="0" smtClean="0"/>
          </a:p>
          <a:p>
            <a:r>
              <a:rPr lang="ru-RU" dirty="0" smtClean="0"/>
              <a:t>Хороший добрый праздник</a:t>
            </a:r>
          </a:p>
          <a:p>
            <a:r>
              <a:rPr lang="ru-RU" dirty="0" smtClean="0"/>
              <a:t>Придуман на Руси.</a:t>
            </a:r>
          </a:p>
          <a:p>
            <a:r>
              <a:rPr lang="ru-RU" dirty="0" smtClean="0"/>
              <a:t>Петра, </a:t>
            </a:r>
            <a:r>
              <a:rPr lang="ru-RU" dirty="0" err="1" smtClean="0"/>
              <a:t>Февронью</a:t>
            </a:r>
            <a:r>
              <a:rPr lang="ru-RU" dirty="0" smtClean="0"/>
              <a:t> славим</a:t>
            </a:r>
          </a:p>
          <a:p>
            <a:r>
              <a:rPr lang="ru-RU" dirty="0" smtClean="0"/>
              <a:t>И Господи, спаси</a:t>
            </a:r>
          </a:p>
          <a:p>
            <a:endParaRPr lang="ru-RU" dirty="0" smtClean="0"/>
          </a:p>
          <a:p>
            <a:r>
              <a:rPr lang="ru-RU" dirty="0" smtClean="0"/>
              <a:t>От всех обид, ненастья,</a:t>
            </a:r>
          </a:p>
          <a:p>
            <a:r>
              <a:rPr lang="ru-RU" dirty="0" smtClean="0"/>
              <a:t>Что встретим на пути!</a:t>
            </a:r>
          </a:p>
          <a:p>
            <a:r>
              <a:rPr lang="ru-RU" dirty="0" smtClean="0"/>
              <a:t>Ромашка - символ счастья!</a:t>
            </a:r>
          </a:p>
          <a:p>
            <a:r>
              <a:rPr lang="ru-RU" dirty="0" smtClean="0"/>
              <a:t>Храни и береги!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032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4294967295"/>
          </p:nvPr>
        </p:nvSpPr>
        <p:spPr>
          <a:xfrm>
            <a:off x="395536" y="956327"/>
            <a:ext cx="4392488" cy="639762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Ромашка аптечная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4294967295"/>
          </p:nvPr>
        </p:nvSpPr>
        <p:spPr>
          <a:xfrm>
            <a:off x="5795963" y="731838"/>
            <a:ext cx="3348037" cy="639762"/>
          </a:xfrm>
        </p:spPr>
        <p:txBody>
          <a:bodyPr/>
          <a:lstStyle/>
          <a:p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34" y="1596310"/>
            <a:ext cx="4248472" cy="288032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6066059"/>
            <a:ext cx="3809483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913" y="6065838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9" y="6065838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913" y="14053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456" y="14053"/>
            <a:ext cx="3433094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9" y="14053"/>
            <a:ext cx="285908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8024" y="3185518"/>
            <a:ext cx="4119642" cy="2849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28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211</TotalTime>
  <Words>536</Words>
  <Application>Microsoft Office PowerPoint</Application>
  <PresentationFormat>Экран (4:3)</PresentationFormat>
  <Paragraphs>85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Georgia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Загадки о семье.</vt:lpstr>
      <vt:lpstr>Презентация PowerPoint</vt:lpstr>
      <vt:lpstr>ромашка</vt:lpstr>
      <vt:lpstr>Презентация PowerPoint</vt:lpstr>
      <vt:lpstr>Презентация PowerPoint</vt:lpstr>
      <vt:lpstr>Ромашка садовая.</vt:lpstr>
    </vt:vector>
  </TitlesOfParts>
  <Company>DG Win&amp;Soft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Мои Документы</dc:creator>
  <cp:lastModifiedBy>sadik</cp:lastModifiedBy>
  <cp:revision>22</cp:revision>
  <dcterms:created xsi:type="dcterms:W3CDTF">2014-07-06T12:36:47Z</dcterms:created>
  <dcterms:modified xsi:type="dcterms:W3CDTF">2020-07-03T10:27:27Z</dcterms:modified>
</cp:coreProperties>
</file>