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9" r:id="rId4"/>
    <p:sldId id="260" r:id="rId5"/>
    <p:sldId id="261" r:id="rId6"/>
    <p:sldId id="274" r:id="rId7"/>
    <p:sldId id="262" r:id="rId8"/>
    <p:sldId id="275" r:id="rId9"/>
    <p:sldId id="263" r:id="rId10"/>
    <p:sldId id="276" r:id="rId11"/>
    <p:sldId id="264" r:id="rId12"/>
    <p:sldId id="277" r:id="rId13"/>
    <p:sldId id="265" r:id="rId14"/>
    <p:sldId id="266" r:id="rId15"/>
    <p:sldId id="270" r:id="rId16"/>
    <p:sldId id="267" r:id="rId17"/>
    <p:sldId id="268" r:id="rId18"/>
    <p:sldId id="269" r:id="rId19"/>
    <p:sldId id="271" r:id="rId20"/>
    <p:sldId id="272" r:id="rId21"/>
    <p:sldId id="27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B7F42B-00E0-4C89-841B-5A6A19FF5947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FF17DE-0B76-4AA0-B70E-46302B387EE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22.jpeg"/><Relationship Id="rId3" Type="http://schemas.openxmlformats.org/officeDocument/2006/relationships/image" Target="../media/image23.jpeg"/><Relationship Id="rId7" Type="http://schemas.openxmlformats.org/officeDocument/2006/relationships/image" Target="../media/image7.jpeg"/><Relationship Id="rId12" Type="http://schemas.openxmlformats.org/officeDocument/2006/relationships/image" Target="../media/image1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11" Type="http://schemas.openxmlformats.org/officeDocument/2006/relationships/image" Target="../media/image14.png"/><Relationship Id="rId5" Type="http://schemas.openxmlformats.org/officeDocument/2006/relationships/image" Target="../media/image13.jpeg"/><Relationship Id="rId10" Type="http://schemas.openxmlformats.org/officeDocument/2006/relationships/image" Target="../media/image9.jpeg"/><Relationship Id="rId4" Type="http://schemas.openxmlformats.org/officeDocument/2006/relationships/image" Target="../media/image8.png"/><Relationship Id="rId9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gi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pn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12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20.jpeg"/><Relationship Id="rId3" Type="http://schemas.openxmlformats.org/officeDocument/2006/relationships/image" Target="../media/image16.jpeg"/><Relationship Id="rId7" Type="http://schemas.openxmlformats.org/officeDocument/2006/relationships/image" Target="../media/image15.png"/><Relationship Id="rId12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8.png"/><Relationship Id="rId5" Type="http://schemas.openxmlformats.org/officeDocument/2006/relationships/image" Target="../media/image18.jpeg"/><Relationship Id="rId10" Type="http://schemas.openxmlformats.org/officeDocument/2006/relationships/image" Target="../media/image9.jpeg"/><Relationship Id="rId4" Type="http://schemas.openxmlformats.org/officeDocument/2006/relationships/image" Target="../media/image17.jpeg"/><Relationship Id="rId9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6.jpeg"/><Relationship Id="rId3" Type="http://schemas.openxmlformats.org/officeDocument/2006/relationships/image" Target="../media/image21.jpeg"/><Relationship Id="rId7" Type="http://schemas.openxmlformats.org/officeDocument/2006/relationships/image" Target="../media/image22.jpeg"/><Relationship Id="rId12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7.jpeg"/><Relationship Id="rId5" Type="http://schemas.openxmlformats.org/officeDocument/2006/relationships/image" Target="../media/image13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4.jpeg"/><Relationship Id="rId3" Type="http://schemas.openxmlformats.org/officeDocument/2006/relationships/image" Target="../media/image6.jpeg"/><Relationship Id="rId7" Type="http://schemas.openxmlformats.org/officeDocument/2006/relationships/image" Target="../media/image7.jpeg"/><Relationship Id="rId12" Type="http://schemas.openxmlformats.org/officeDocument/2006/relationships/image" Target="../media/image3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11" Type="http://schemas.openxmlformats.org/officeDocument/2006/relationships/image" Target="../media/image5.jpeg"/><Relationship Id="rId5" Type="http://schemas.openxmlformats.org/officeDocument/2006/relationships/image" Target="../media/image8.png"/><Relationship Id="rId10" Type="http://schemas.openxmlformats.org/officeDocument/2006/relationships/image" Target="../media/image14.png"/><Relationship Id="rId4" Type="http://schemas.openxmlformats.org/officeDocument/2006/relationships/image" Target="../media/image10.jpeg"/><Relationship Id="rId9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rhivurokov.ru/kopilka/up/html/2017/05/21/k_5921bcd36f06b/417418_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4" descr="http://clipart-library.com/images/dc45B8xr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196752"/>
            <a:ext cx="4392488" cy="4392488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coollady.ru/pic/0003/032/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4869160"/>
            <a:ext cx="1758008" cy="1758008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3" name="Picture 4" descr="https://umitoy.ru/upload/iblock/7f0/7f0c3c8bea5f76d666cb56139e2b9ee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8640"/>
            <a:ext cx="2279437" cy="1844824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4" name="Picture 14" descr="https://dou8-raduga.edumsko.ru/uploads/3000/2261/section/145976/15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188640"/>
            <a:ext cx="2016223" cy="2016224"/>
          </a:xfrm>
          <a:prstGeom prst="rect">
            <a:avLst/>
          </a:prstGeom>
          <a:noFill/>
        </p:spPr>
      </p:pic>
      <p:pic>
        <p:nvPicPr>
          <p:cNvPr id="5" name="Picture 26" descr="http://st14.styapokupayu.ru/images/product/030/053/047_origina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9744" y="2564904"/>
            <a:ext cx="2304256" cy="1384731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6" name="Picture 2" descr="https://im0-tub-ru.yandex.net/i?id=acaffa7262d31ef1b634833800020a40-l&amp;n=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24" y="188640"/>
            <a:ext cx="1882122" cy="2016224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7" name="Picture 12" descr="https://im0-tub-ru.yandex.net/i?id=68b45df70e5726f2a903364d806a06d4&amp;n=13&amp;exp=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32040" y="4553744"/>
            <a:ext cx="1922613" cy="2304256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8" name="Picture 22" descr="http://deti1.ru/wp-content/uploads/2017/02/korablik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7544" y="4509120"/>
            <a:ext cx="1907704" cy="2066099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9" name="Picture 18" descr="https://png.pngtree.com/element_origin_min_pic/16/11/04/68064fdac4cb09c339d3d02f589ecbae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1520" y="2276872"/>
            <a:ext cx="1656184" cy="216024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0" name="Picture 16" descr="ÑÑÐ¾Ð¶ÐµÐ½Ð½Ð°Ñ Ð»Ð¾ÑÐ°Ð´Ñ"/>
          <p:cNvPicPr>
            <a:picLocks noChangeAspect="1" noChangeArrowheads="1"/>
          </p:cNvPicPr>
          <p:nvPr/>
        </p:nvPicPr>
        <p:blipFill>
          <a:blip r:embed="rId10" cstate="print"/>
          <a:srcRect l="12500" t="23809" r="5357" b="19048"/>
          <a:stretch>
            <a:fillRect/>
          </a:stretch>
        </p:blipFill>
        <p:spPr bwMode="auto">
          <a:xfrm>
            <a:off x="2555776" y="1052736"/>
            <a:ext cx="1944216" cy="2028748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1" name="Picture 28" descr="http://3.bp.blogspot.com/-7cVpI6sWQzw/VckFVCdSZkI/AAAAAAAALdo/gQ0dK4Fg6Fk/s1600/1257-how-to-draw-tent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644008" y="2996952"/>
            <a:ext cx="2376264" cy="144016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2" name="Picture 20" descr="http://pluspng.com/img-png/candy-png-candy-png-transparent-picture-594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843808" y="4581128"/>
            <a:ext cx="2002738" cy="2016224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3" name="Picture 24" descr="http://clipart-library.com/images/dc45B8xri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979712" y="3212976"/>
            <a:ext cx="2016224" cy="2016224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://fantasticbook.ru/pict/10171071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556791"/>
            <a:ext cx="4320480" cy="4524063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04665"/>
            <a:ext cx="865151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Algerian" pitchFamily="82" charset="0"/>
              </a:rPr>
              <a:t>Contest</a:t>
            </a:r>
            <a:r>
              <a:rPr lang="ru-RU" sz="4000" b="1" dirty="0" smtClean="0"/>
              <a:t> 3</a:t>
            </a:r>
            <a:r>
              <a:rPr lang="ru-RU" sz="4000" b="1" dirty="0" smtClean="0"/>
              <a:t>: </a:t>
            </a:r>
            <a:r>
              <a:rPr lang="ru-RU" sz="4000" b="1" u="sng" dirty="0" smtClean="0"/>
              <a:t>4 класс</a:t>
            </a:r>
            <a:endParaRPr lang="en-US" sz="4000" b="1" u="sng" dirty="0" smtClean="0"/>
          </a:p>
          <a:p>
            <a:pPr algn="ct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plex" pitchFamily="2" charset="0"/>
              </a:rPr>
              <a:t>Напиши как можно </a:t>
            </a:r>
          </a:p>
          <a:p>
            <a:pPr algn="ct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plex" pitchFamily="2" charset="0"/>
              </a:rPr>
              <a:t>больше слов по теме-</a:t>
            </a:r>
          </a:p>
          <a:p>
            <a:pPr algn="ct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plex" pitchFamily="2" charset="0"/>
              </a:rPr>
              <a:t>4 </a:t>
            </a:r>
            <a:r>
              <a:rPr lang="ru-RU" sz="40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plex" pitchFamily="2" charset="0"/>
              </a:rPr>
              <a:t>кл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plex" pitchFamily="2" charset="0"/>
              </a:rPr>
              <a:t>.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plex" pitchFamily="2" charset="0"/>
            </a:endParaRPr>
          </a:p>
        </p:txBody>
      </p:sp>
      <p:sp>
        <p:nvSpPr>
          <p:cNvPr id="18434" name="Oval 2"/>
          <p:cNvSpPr>
            <a:spLocks noChangeArrowheads="1"/>
          </p:cNvSpPr>
          <p:nvPr/>
        </p:nvSpPr>
        <p:spPr bwMode="auto">
          <a:xfrm>
            <a:off x="2699792" y="2348880"/>
            <a:ext cx="4320480" cy="1584176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Home. Flat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979712" y="3356992"/>
            <a:ext cx="632720" cy="80806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H="1">
            <a:off x="3419872" y="3861048"/>
            <a:ext cx="200672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868144" y="3933056"/>
            <a:ext cx="288032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948264" y="3429000"/>
            <a:ext cx="591416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187624" y="0"/>
            <a:ext cx="7454285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3771900" algn="l"/>
              </a:tabLst>
            </a:pPr>
            <a:r>
              <a:rPr lang="en-US" sz="5400" b="1" dirty="0" smtClean="0">
                <a:latin typeface="Algerian" pitchFamily="82" charset="0"/>
              </a:rPr>
              <a:t>Contest</a:t>
            </a:r>
            <a:r>
              <a:rPr lang="ru-RU" sz="5400" b="1" dirty="0" smtClean="0"/>
              <a:t> 4:</a:t>
            </a:r>
            <a:endParaRPr lang="en-US" sz="5400" b="1" dirty="0" smtClean="0">
              <a:latin typeface="Algerian" pitchFamily="82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1900" algn="l"/>
              </a:tabLst>
            </a:pPr>
            <a:r>
              <a:rPr lang="ru-RU" sz="5400" b="1" dirty="0" smtClean="0">
                <a:solidFill>
                  <a:srgbClr val="00B050"/>
                </a:solidFill>
                <a:latin typeface="Bahnschrift SemiBold" pitchFamily="34" charset="0"/>
                <a:cs typeface="Arial" pitchFamily="34" charset="0"/>
              </a:rPr>
              <a:t>Реши  пример – 4 класс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Bahnschrift SemiBold" pitchFamily="34" charset="0"/>
              <a:cs typeface="Arial" pitchFamily="34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2339752" y="1556792"/>
            <a:ext cx="381642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1900" algn="l"/>
              </a:tabLst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25+13=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1900" algn="l"/>
              </a:tabLst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14+7+6=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1900" algn="l"/>
              </a:tabLst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74-9-11=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1900" algn="l"/>
              </a:tabLst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89-30+2=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1900" algn="l"/>
              </a:tabLst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19+4=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1900" algn="l"/>
              </a:tabLst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63-18+7=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88640"/>
            <a:ext cx="7362913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3771900" algn="l"/>
              </a:tabLst>
            </a:pPr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Contest</a:t>
            </a: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plex" pitchFamily="2" charset="0"/>
              </a:rPr>
              <a:t> </a:t>
            </a: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  <a:cs typeface="Times New Roman" pitchFamily="18" charset="0"/>
              </a:rPr>
              <a:t>«</a:t>
            </a:r>
            <a:r>
              <a:rPr lang="ru-RU" sz="5400" b="1" dirty="0" err="1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Riddles</a:t>
            </a:r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  <a:cs typeface="Times New Roman" pitchFamily="18" charset="0"/>
              </a:rPr>
              <a:t>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3771900" algn="l"/>
              </a:tabLst>
            </a:pPr>
            <a:endParaRPr lang="ru-RU" sz="5400" b="1" dirty="0" smtClean="0">
              <a:solidFill>
                <a:schemeClr val="accent3">
                  <a:lumMod val="50000"/>
                </a:schemeClr>
              </a:solidFill>
              <a:latin typeface="Century Gothic" pitchFamily="34" charset="0"/>
              <a:cs typeface="Times New Roman" pitchFamily="18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467544" y="1124744"/>
            <a:ext cx="8352928" cy="483209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7719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It is orange. It is not big. It can run.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7719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It is very cunning. 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7719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This animal lives at home or in the street. It is black.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7719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It is brave and strong. It likes meat.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7719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 live in the pond. I am not fish.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7719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I am green. What am I?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7719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 can run. I can climb. It likes fish.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7719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 can’t swim but I can sing. I can fly in the sky.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7719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What am I?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7719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 am big and brown. I like honey. I sleep in winter.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7719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What am I?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5904656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3771900" algn="l"/>
              </a:tabLst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Contest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plex" pitchFamily="2" charset="0"/>
              </a:rPr>
              <a:t> 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3771900" algn="l"/>
              </a:tabLst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Опиши картинки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3771900" algn="l"/>
              </a:tabLst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прилагательными-3 </a:t>
            </a: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tapenik.ru/dizain/boy_4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16832"/>
            <a:ext cx="165618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4" name="Рисунок 3" descr="https://www.colors.life/upload/blogs/12/d9/12d90d66a9806f833224302c2697ddcd_RSZ_69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221088"/>
            <a:ext cx="1800200" cy="24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5" name="Рисунок 4" descr="https://i.pinimg.com/originals/20/c8/05/20c805865fd24ba5738e9ee5de775e64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2420888"/>
            <a:ext cx="1584176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"/>
          </a:effectLst>
        </p:spPr>
      </p:pic>
      <p:pic>
        <p:nvPicPr>
          <p:cNvPr id="6" name="Рисунок 5" descr="Ð¡Ð²Ð¸Ð½ÑÐ¸, Ð Ð¾Ð·Ð¾Ð²ÑÐ¹, ÐÐ¸Ð²Ð¾ÑÐ½ÑÐµ, ÐÐ»ÐµÐºÐ¾Ð¿Ð¸ÑÐ°ÑÑÐ¸Ðµ, Ð£Ð¼Ð½ÑÐ¹, Ð¥Ð¾Ð´ÑÐ±Ð°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4509120"/>
            <a:ext cx="2664296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7" name="Рисунок 6" descr="Valentine day hand-drawn love tree made of hearts background. Vector illustration layered for easy manipulation and custom coloring. Ð¤Ð¾ÑÐ¾ ÑÐ¾ ÑÑÐ¾ÐºÐ° - 17878164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6216" y="260648"/>
            <a:ext cx="1872208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8" name="Рисунок 7" descr="http://pica.nipic.com/2008-04-07/2008478477494_2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60232" y="3861048"/>
            <a:ext cx="216024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nachalo4ka.ru/wp-content/uploads/2014/08/Dyadya-Stepa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2376264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"/>
          </a:effectLst>
        </p:spPr>
      </p:pic>
      <p:pic>
        <p:nvPicPr>
          <p:cNvPr id="3" name="Рисунок 2" descr="http://itd0.mycdn.me/image?id=859872666930&amp;t=20&amp;plc=WEB&amp;tkn=*YFFB8dahnUagIQ0WfO5y_Hv_YM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501008"/>
            <a:ext cx="295232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4" name="Рисунок 3" descr="https://cs8.livemaster.ru/storage/5a/82/10981790b1532a77b060bb8e57cn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620688"/>
            <a:ext cx="3168352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5" name="Рисунок 4" descr="http://www.uaua.info/pictures_ckfinder/images/xmuddy-rain-boots-on-carpet.jpg.pagespeed.ic.RWvkTkuISZ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789040"/>
            <a:ext cx="367240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2420888"/>
            <a:ext cx="685335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  <a:ea typeface="Arial Unicode MS" pitchFamily="34" charset="-128"/>
                <a:cs typeface="Arial Unicode MS" pitchFamily="34" charset="-128"/>
              </a:rPr>
              <a:t>"Кот   в  мешке"</a:t>
            </a:r>
            <a:endParaRPr lang="ru-RU" sz="80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21864" y="908720"/>
            <a:ext cx="371127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3771900" algn="l"/>
              </a:tabLst>
            </a:pP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Contest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plex" pitchFamily="2" charset="0"/>
              </a:rPr>
              <a:t> 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2108" y="332656"/>
            <a:ext cx="8705396" cy="37240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3771900" algn="l"/>
              </a:tabLst>
            </a:pP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Contest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plex" pitchFamily="2" charset="0"/>
              </a:rPr>
              <a:t> 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8: «</a:t>
            </a:r>
            <a:r>
              <a:rPr lang="en-US" sz="4400" b="1" dirty="0" smtClean="0"/>
              <a:t>Make up sentences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3771900" algn="l"/>
              </a:tabLst>
            </a:pPr>
            <a:endParaRPr lang="ru-RU" sz="24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3771900" algn="l"/>
              </a:tabLst>
            </a:pPr>
            <a:r>
              <a:rPr lang="ru-RU" sz="36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 класс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3771900" algn="l"/>
              </a:tabLst>
            </a:pPr>
            <a:endParaRPr lang="ru-RU" sz="3600" b="1" u="sng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3771900" algn="l"/>
              </a:tabLst>
            </a:pPr>
            <a:endParaRPr lang="ru-RU" sz="3600" b="1" u="sng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3771900" algn="l"/>
              </a:tabLst>
            </a:pPr>
            <a:endParaRPr lang="ru-RU" sz="3600" b="1" u="sng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3771900" algn="l"/>
              </a:tabLst>
            </a:pPr>
            <a:endParaRPr lang="ru-RU" sz="24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2409855"/>
            <a:ext cx="841288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Usually, watch, I, TV, on Sunday.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Always, she, piano, plays, at home, the.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Often, cleans, he, teeth, in the morning, his.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It’s time, to, bed, to, go.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He, sweets, cakes, jam, likes.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arhivurokov.ru/kopilka/up/html/2017/05/21/k_5921bcd36f06b/417418_2.jpeg"/>
          <p:cNvPicPr>
            <a:picLocks noChangeAspect="1" noChangeArrowheads="1"/>
          </p:cNvPicPr>
          <p:nvPr/>
        </p:nvPicPr>
        <p:blipFill>
          <a:blip r:embed="rId2" cstate="print"/>
          <a:srcRect t="11317" r="-2355"/>
          <a:stretch>
            <a:fillRect/>
          </a:stretch>
        </p:blipFill>
        <p:spPr bwMode="auto">
          <a:xfrm>
            <a:off x="2771800" y="1268760"/>
            <a:ext cx="4536504" cy="492382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43608" y="404664"/>
            <a:ext cx="69749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Algerian" pitchFamily="82" charset="0"/>
              </a:rPr>
              <a:t>Contest</a:t>
            </a:r>
            <a:r>
              <a:rPr lang="ru-RU" sz="3600" b="1" dirty="0" smtClean="0">
                <a:latin typeface="Algerian" pitchFamily="82" charset="0"/>
              </a:rPr>
              <a:t> </a:t>
            </a:r>
            <a:r>
              <a:rPr lang="ru-RU" sz="3600" b="1" dirty="0" smtClean="0"/>
              <a:t>1</a:t>
            </a:r>
            <a:r>
              <a:rPr lang="ru-RU" sz="3600" b="1" dirty="0" smtClean="0"/>
              <a:t>: 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plex" pitchFamily="2" charset="0"/>
              </a:rPr>
              <a:t>«</a:t>
            </a:r>
            <a:r>
              <a:rPr lang="en-US" sz="3600" dirty="0" smtClean="0">
                <a:solidFill>
                  <a:srgbClr val="FF0000"/>
                </a:solidFill>
                <a:latin typeface="Algerian" pitchFamily="82" charset="0"/>
              </a:rPr>
              <a:t>paint a picture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plex" pitchFamily="2" charset="0"/>
              </a:rPr>
              <a:t>»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plex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8545929" cy="24314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3771900" algn="l"/>
              </a:tabLst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  <a:cs typeface="Times New Roman" pitchFamily="18" charset="0"/>
              </a:rPr>
              <a:t>Contest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8: 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4000" b="1" dirty="0" smtClean="0">
                <a:latin typeface="Algerian" pitchFamily="82" charset="0"/>
                <a:cs typeface="Times New Roman" pitchFamily="18" charset="0"/>
              </a:rPr>
              <a:t>Make up sentences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3771900" algn="l"/>
              </a:tabLst>
            </a:pPr>
            <a:endParaRPr lang="ru-RU" sz="2800" b="1" u="sng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3771900" algn="l"/>
              </a:tabLst>
            </a:pPr>
            <a:r>
              <a:rPr lang="ru-RU" sz="28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 класс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3771900" algn="l"/>
              </a:tabLst>
            </a:pPr>
            <a:endParaRPr lang="ru-RU" sz="2800" b="1" u="sng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3771900" algn="l"/>
              </a:tabLst>
            </a:pPr>
            <a:endParaRPr lang="ru-RU" sz="2800" b="1" u="sng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899592" y="2276872"/>
            <a:ext cx="6244017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771900" algn="l"/>
              </a:tabLst>
            </a:pP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Can, a horse, you, ride.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771900" algn="l"/>
              </a:tabLst>
            </a:pP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He, to eat, lemon, likes.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771900" algn="l"/>
              </a:tabLst>
            </a:pP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Not, a pilot, am, I.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771900" algn="l"/>
              </a:tabLst>
            </a:pP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Marry, a girl, is.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771900" algn="l"/>
              </a:tabLst>
            </a:pP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Tom, a cat, has, grey.</a:t>
            </a:r>
            <a:endParaRPr kumimoji="0" lang="en-US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1565463" y="816387"/>
            <a:ext cx="6318846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1900" algn="l"/>
              </a:tabLst>
            </a:pP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lgerian" pitchFamily="82" charset="0"/>
                <a:ea typeface="Calibri" pitchFamily="34" charset="0"/>
                <a:cs typeface="Times New Roman" pitchFamily="18" charset="0"/>
              </a:rPr>
              <a:t>Contest</a:t>
            </a: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lgerian" pitchFamily="82" charset="0"/>
                <a:ea typeface="Calibri" pitchFamily="34" charset="0"/>
                <a:cs typeface="Times New Roman" pitchFamily="18" charset="0"/>
              </a:rPr>
              <a:t> 9:  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1900" algn="l"/>
              </a:tabLst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Конкурс</a:t>
            </a:r>
            <a:r>
              <a:rPr kumimoji="0" lang="en-US" sz="54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lgerian" pitchFamily="82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капитанов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1900" algn="l"/>
              </a:tabLst>
            </a:pPr>
            <a:r>
              <a:rPr kumimoji="0" lang="en-US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lgerian" pitchFamily="82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5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lgerian" pitchFamily="82" charset="0"/>
                <a:ea typeface="Calibri" pitchFamily="34" charset="0"/>
                <a:cs typeface="Times New Roman" pitchFamily="18" charset="0"/>
              </a:rPr>
              <a:t>“</a:t>
            </a:r>
            <a:r>
              <a:rPr kumimoji="0" lang="en-US" sz="5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lgerian" pitchFamily="82" charset="0"/>
                <a:ea typeface="Calibri" pitchFamily="34" charset="0"/>
                <a:cs typeface="Times New Roman" pitchFamily="18" charset="0"/>
              </a:rPr>
              <a:t>An actor”</a:t>
            </a:r>
            <a:endParaRPr kumimoji="0" lang="en-US" sz="5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lgerian" pitchFamily="82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620688"/>
            <a:ext cx="82809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latin typeface="Algerian" pitchFamily="82" charset="0"/>
              </a:rPr>
              <a:t>Contest</a:t>
            </a:r>
            <a:r>
              <a:rPr lang="ru-RU" sz="7200" b="1" dirty="0" smtClean="0"/>
              <a:t> 2:</a:t>
            </a:r>
            <a:endParaRPr lang="en-US" sz="7200" b="1" dirty="0" smtClean="0">
              <a:latin typeface="Algerian" pitchFamily="82" charset="0"/>
            </a:endParaRPr>
          </a:p>
          <a:p>
            <a:pPr algn="ctr"/>
            <a:r>
              <a:rPr lang="ru-RU" sz="7200" dirty="0" smtClean="0">
                <a:solidFill>
                  <a:srgbClr val="7030A0"/>
                </a:solidFill>
                <a:latin typeface="Arial Rounded MT Bold" pitchFamily="34" charset="0"/>
              </a:rPr>
              <a:t>«</a:t>
            </a:r>
            <a:r>
              <a:rPr lang="en-US" sz="7200" dirty="0" smtClean="0">
                <a:solidFill>
                  <a:srgbClr val="7030A0"/>
                </a:solidFill>
                <a:latin typeface="Arial Rounded MT Bold" pitchFamily="34" charset="0"/>
              </a:rPr>
              <a:t>Find </a:t>
            </a:r>
            <a:r>
              <a:rPr lang="en-US" sz="7200" dirty="0" smtClean="0">
                <a:solidFill>
                  <a:srgbClr val="7030A0"/>
                </a:solidFill>
                <a:latin typeface="Arial Rounded MT Bold" pitchFamily="34" charset="0"/>
              </a:rPr>
              <a:t>the </a:t>
            </a:r>
            <a:endParaRPr lang="ru-RU" sz="7200" dirty="0" smtClean="0">
              <a:solidFill>
                <a:srgbClr val="7030A0"/>
              </a:solidFill>
              <a:latin typeface="Arial Rounded MT Bold" pitchFamily="34" charset="0"/>
            </a:endParaRPr>
          </a:p>
          <a:p>
            <a:pPr algn="ctr"/>
            <a:r>
              <a:rPr lang="en-US" sz="7200" dirty="0" smtClean="0">
                <a:solidFill>
                  <a:srgbClr val="7030A0"/>
                </a:solidFill>
                <a:latin typeface="Arial Rounded MT Bold" pitchFamily="34" charset="0"/>
              </a:rPr>
              <a:t>lost </a:t>
            </a:r>
            <a:r>
              <a:rPr lang="ru-RU" sz="7200" dirty="0" smtClean="0">
                <a:solidFill>
                  <a:srgbClr val="7030A0"/>
                </a:solidFill>
                <a:latin typeface="Arial Rounded MT Bold" pitchFamily="34" charset="0"/>
              </a:rPr>
              <a:t> </a:t>
            </a:r>
            <a:r>
              <a:rPr lang="en-US" sz="7200" dirty="0" smtClean="0">
                <a:solidFill>
                  <a:srgbClr val="7030A0"/>
                </a:solidFill>
                <a:latin typeface="Arial Rounded MT Bold" pitchFamily="34" charset="0"/>
              </a:rPr>
              <a:t>item</a:t>
            </a:r>
            <a:r>
              <a:rPr lang="ru-RU" sz="7200" dirty="0" smtClean="0">
                <a:solidFill>
                  <a:srgbClr val="7030A0"/>
                </a:solidFill>
                <a:latin typeface="Arial Rounded MT Bold" pitchFamily="34" charset="0"/>
              </a:rPr>
              <a:t>»</a:t>
            </a:r>
          </a:p>
          <a:p>
            <a:pPr algn="ctr"/>
            <a:r>
              <a:rPr lang="ru-RU" sz="3600" b="1" dirty="0" smtClean="0">
                <a:latin typeface="Bahnschrift Light Condensed" pitchFamily="34" charset="0"/>
              </a:rPr>
              <a:t>(за </a:t>
            </a:r>
            <a:r>
              <a:rPr lang="ru-RU" sz="3600" b="1" dirty="0" smtClean="0">
                <a:latin typeface="Bahnschrift Light Condensed" pitchFamily="34" charset="0"/>
              </a:rPr>
              <a:t>1  минуту нужно запомнить предметы) </a:t>
            </a:r>
            <a:endParaRPr lang="ru-RU" sz="3600" b="1" dirty="0">
              <a:latin typeface="Bahnschrift Light 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0-tub-ru.yandex.net/i?id=acaffa7262d31ef1b634833800020a40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1882122" cy="2016224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5362" name="Picture 2" descr="http://www.coollady.ru/pic/0003/032/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836712"/>
            <a:ext cx="1758008" cy="1758008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5364" name="Picture 4" descr="https://umitoy.ru/upload/iblock/7f0/7f0c3c8bea5f76d666cb56139e2b9ee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0"/>
            <a:ext cx="2520280" cy="2039746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15366" name="AutoShape 6" descr="https://yandex.ru/images/cAH5PN507/3197829qT6d/zEqn_qK6_nt0yvXZZYggy01pnBxE015FE7I8w3oBiY6NujkaDWOQjB0-CBmAVCyGmn1FsJMaa3oYdxap6mw_ScwNM3uhbaw_YUiiz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8" name="AutoShape 8" descr="https://yandex.ru/images/cAH5PN507/3197829qT6d/zEqn_qK6_nt0yvXZZYggy01pnBxE015FE7I8w3oBiY6NujkaDWOQjB0-CBmAVCyGmn1FsJMaa3oYdxap6mw_ScwNM3uhbaw_YUiiz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70" name="Picture 10" descr="http://fantasticbook.ru/pict/101710718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188640"/>
            <a:ext cx="2063029" cy="216024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5372" name="Picture 12" descr="https://im0-tub-ru.yandex.net/i?id=68b45df70e5726f2a903364d806a06d4&amp;n=13&amp;exp=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4149080"/>
            <a:ext cx="1922613" cy="2304256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5374" name="Picture 14" descr="https://dou8-raduga.edumsko.ru/uploads/3000/2261/section/145976/152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11960" y="1844824"/>
            <a:ext cx="2016223" cy="2016224"/>
          </a:xfrm>
          <a:prstGeom prst="rect">
            <a:avLst/>
          </a:prstGeom>
          <a:noFill/>
        </p:spPr>
      </p:pic>
      <p:pic>
        <p:nvPicPr>
          <p:cNvPr id="15376" name="Picture 16" descr="ÑÑÐ¾Ð¶ÐµÐ½Ð½Ð°Ñ Ð»Ð¾ÑÐ°Ð´Ñ"/>
          <p:cNvPicPr>
            <a:picLocks noChangeAspect="1" noChangeArrowheads="1"/>
          </p:cNvPicPr>
          <p:nvPr/>
        </p:nvPicPr>
        <p:blipFill>
          <a:blip r:embed="rId8" cstate="print"/>
          <a:srcRect l="12500" t="23809" r="5357" b="19048"/>
          <a:stretch>
            <a:fillRect/>
          </a:stretch>
        </p:blipFill>
        <p:spPr bwMode="auto">
          <a:xfrm>
            <a:off x="2339752" y="4509120"/>
            <a:ext cx="1944216" cy="2028748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5378" name="Picture 18" descr="https://png.pngtree.com/element_origin_min_pic/16/11/04/68064fdac4cb09c339d3d02f589ecbae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224086" y="2564904"/>
            <a:ext cx="1487865" cy="216024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5382" name="Picture 22" descr="http://deti1.ru/wp-content/uploads/2017/02/korablik2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123728" y="2276872"/>
            <a:ext cx="1907704" cy="2066099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5384" name="Picture 24" descr="http://clipart-library.com/images/dc45B8xri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876256" y="4590256"/>
            <a:ext cx="2267744" cy="2267744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5386" name="Picture 26" descr="http://st14.styapokupayu.ru/images/product/030/053/047_original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644008" y="3717032"/>
            <a:ext cx="2304256" cy="1384731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5388" name="Picture 28" descr="http://3.bp.blogspot.com/-7cVpI6sWQzw/VckFVCdSZkI/AAAAAAAALdo/gQ0dK4Fg6Fk/s1600/1257-how-to-draw-tent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499992" y="5085184"/>
            <a:ext cx="2376264" cy="144016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7" name="Picture 20" descr="http://pluspng.com/img-png/candy-png-candy-png-transparent-picture-594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1988840"/>
            <a:ext cx="2002738" cy="2016224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0-tub-ru.yandex.net/i?id=acaffa7262d31ef1b634833800020a40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882122" cy="2016224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3" name="Picture 2" descr="http://www.coollady.ru/pic/0003/032/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204864"/>
            <a:ext cx="1541984" cy="1541984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4" name="Picture 4" descr="https://umitoy.ru/upload/iblock/7f0/7f0c3c8bea5f76d666cb56139e2b9ee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25750" y="0"/>
            <a:ext cx="2190465" cy="1772816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5" name="Picture 24" descr="http://clipart-library.com/images/dc45B8xr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39136" y="0"/>
            <a:ext cx="1988840" cy="198884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6" name="Picture 28" descr="http://3.bp.blogspot.com/-7cVpI6sWQzw/VckFVCdSZkI/AAAAAAAALdo/gQ0dK4Fg6Fk/s1600/1257-how-to-draw-tent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19872" y="5417840"/>
            <a:ext cx="2376264" cy="144016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7" name="Picture 20" descr="http://pluspng.com/img-png/candy-png-candy-png-transparent-picture-594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41262" y="2276872"/>
            <a:ext cx="2002738" cy="2016224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8" name="Picture 12" descr="https://im0-tub-ru.yandex.net/i?id=68b45df70e5726f2a903364d806a06d4&amp;n=13&amp;exp=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3528" y="4553744"/>
            <a:ext cx="1922613" cy="2304256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9" name="Picture 22" descr="http://deti1.ru/wp-content/uploads/2017/02/korablik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948264" y="4581128"/>
            <a:ext cx="1907704" cy="2066099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0" name="Picture 16" descr="ÑÑÐ¾Ð¶ÐµÐ½Ð½Ð°Ñ Ð»Ð¾ÑÐ°Ð´Ñ"/>
          <p:cNvPicPr>
            <a:picLocks noChangeAspect="1" noChangeArrowheads="1"/>
          </p:cNvPicPr>
          <p:nvPr/>
        </p:nvPicPr>
        <p:blipFill>
          <a:blip r:embed="rId10" cstate="print"/>
          <a:srcRect l="12500" t="23809" r="5357" b="19048"/>
          <a:stretch>
            <a:fillRect/>
          </a:stretch>
        </p:blipFill>
        <p:spPr bwMode="auto">
          <a:xfrm>
            <a:off x="2123728" y="1196752"/>
            <a:ext cx="1944216" cy="2028748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2" name="Picture 14" descr="https://dou8-raduga.edumsko.ru/uploads/3000/2261/section/145976/152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195736" y="3645024"/>
            <a:ext cx="2016223" cy="2016224"/>
          </a:xfrm>
          <a:prstGeom prst="rect">
            <a:avLst/>
          </a:prstGeom>
          <a:noFill/>
        </p:spPr>
      </p:pic>
      <p:pic>
        <p:nvPicPr>
          <p:cNvPr id="13" name="Picture 10" descr="http://fantasticbook.ru/pict/1017107187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652120" y="1628800"/>
            <a:ext cx="1581656" cy="1656184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4" name="Picture 18" descr="https://png.pngtree.com/element_origin_min_pic/16/11/04/68064fdac4cb09c339d3d02f589ecbae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572000" y="3284984"/>
            <a:ext cx="1872208" cy="2160240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6" descr="http://st14.styapokupayu.ru/images/product/030/053/047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813027"/>
            <a:ext cx="5760640" cy="3461827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0-tub-ru.yandex.net/i?id=acaffa7262d31ef1b634833800020a40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61878" y="0"/>
            <a:ext cx="1882122" cy="2016224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3" name="Picture 4" descr="https://umitoy.ru/upload/iblock/7f0/7f0c3c8bea5f76d666cb56139e2b9ee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653136"/>
            <a:ext cx="2313273" cy="1872208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4" name="Picture 2" descr="http://www.coollady.ru/pic/0003/032/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60648"/>
            <a:ext cx="1758008" cy="1758008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5" name="Picture 26" descr="http://st14.styapokupayu.ru/images/product/030/053/047_origina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9744" y="5473269"/>
            <a:ext cx="2304256" cy="1384731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6" name="Picture 28" descr="http://3.bp.blogspot.com/-7cVpI6sWQzw/VckFVCdSZkI/AAAAAAAALdo/gQ0dK4Fg6Fk/s1600/1257-how-to-draw-tent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27784" y="0"/>
            <a:ext cx="2376264" cy="144016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7" name="Picture 24" descr="http://clipart-library.com/images/dc45B8xri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2204864"/>
            <a:ext cx="2016224" cy="2016224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8" name="Picture 20" descr="http://pluspng.com/img-png/candy-png-candy-png-transparent-picture-594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83768" y="4841776"/>
            <a:ext cx="2002738" cy="2016224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9" name="Picture 16" descr="ÑÑÐ¾Ð¶ÐµÐ½Ð½Ð°Ñ Ð»Ð¾ÑÐ°Ð´Ñ"/>
          <p:cNvPicPr>
            <a:picLocks noChangeAspect="1" noChangeArrowheads="1"/>
          </p:cNvPicPr>
          <p:nvPr/>
        </p:nvPicPr>
        <p:blipFill>
          <a:blip r:embed="rId9" cstate="print"/>
          <a:srcRect l="12500" t="23809" r="5357" b="19048"/>
          <a:stretch>
            <a:fillRect/>
          </a:stretch>
        </p:blipFill>
        <p:spPr bwMode="auto">
          <a:xfrm>
            <a:off x="6804248" y="3284984"/>
            <a:ext cx="1944216" cy="2028748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0" name="Picture 18" descr="https://png.pngtree.com/element_origin_min_pic/16/11/04/68064fdac4cb09c339d3d02f589ecbae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652120" y="332656"/>
            <a:ext cx="1487865" cy="216024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1" name="Picture 12" descr="https://im0-tub-ru.yandex.net/i?id=68b45df70e5726f2a903364d806a06d4&amp;n=13&amp;exp=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644008" y="4077072"/>
            <a:ext cx="1922613" cy="2304256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2" name="Picture 14" descr="https://dou8-raduga.edumsko.ru/uploads/3000/2261/section/145976/152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211960" y="1772816"/>
            <a:ext cx="2016223" cy="2016224"/>
          </a:xfrm>
          <a:prstGeom prst="rect">
            <a:avLst/>
          </a:prstGeom>
          <a:noFill/>
        </p:spPr>
      </p:pic>
      <p:pic>
        <p:nvPicPr>
          <p:cNvPr id="13" name="Picture 10" descr="http://fantasticbook.ru/pict/1017107187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339752" y="1700808"/>
            <a:ext cx="2063029" cy="2160240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2" descr="http://deti1.ru/wp-content/uploads/2017/02/korablik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196752"/>
            <a:ext cx="4464496" cy="4835179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0" descr="http://pluspng.com/img-png/candy-png-candy-png-transparent-picture-59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88640"/>
            <a:ext cx="2002738" cy="2016224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3" name="Picture 10" descr="http://fantasticbook.ru/pict/10171071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509120"/>
            <a:ext cx="2063029" cy="216024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4" name="Picture 18" descr="https://png.pngtree.com/element_origin_min_pic/16/11/04/68064fdac4cb09c339d3d02f589ecba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188640"/>
            <a:ext cx="1487865" cy="216024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5" name="Picture 14" descr="https://dou8-raduga.edumsko.ru/uploads/3000/2261/section/145976/15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4581128"/>
            <a:ext cx="2016223" cy="2016224"/>
          </a:xfrm>
          <a:prstGeom prst="rect">
            <a:avLst/>
          </a:prstGeom>
          <a:noFill/>
        </p:spPr>
      </p:pic>
      <p:pic>
        <p:nvPicPr>
          <p:cNvPr id="6" name="Picture 16" descr="ÑÑÐ¾Ð¶ÐµÐ½Ð½Ð°Ñ Ð»Ð¾ÑÐ°Ð´Ñ"/>
          <p:cNvPicPr>
            <a:picLocks noChangeAspect="1" noChangeArrowheads="1"/>
          </p:cNvPicPr>
          <p:nvPr/>
        </p:nvPicPr>
        <p:blipFill>
          <a:blip r:embed="rId6" cstate="print"/>
          <a:srcRect l="12500" t="23809" r="5357" b="19048"/>
          <a:stretch>
            <a:fillRect/>
          </a:stretch>
        </p:blipFill>
        <p:spPr bwMode="auto">
          <a:xfrm>
            <a:off x="179512" y="188640"/>
            <a:ext cx="1944216" cy="2028748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7" name="Picture 12" descr="https://im0-tub-ru.yandex.net/i?id=68b45df70e5726f2a903364d806a06d4&amp;n=13&amp;exp=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55776" y="4293096"/>
            <a:ext cx="1922613" cy="2304256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8" name="Picture 22" descr="http://deti1.ru/wp-content/uploads/2017/02/korablik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32240" y="2420888"/>
            <a:ext cx="1907704" cy="2066099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9" name="Picture 26" descr="http://st14.styapokupayu.ru/images/product/030/053/047_original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04048" y="548680"/>
            <a:ext cx="2304256" cy="1384731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" name="Picture 28" descr="http://3.bp.blogspot.com/-7cVpI6sWQzw/VckFVCdSZkI/AAAAAAAALdo/gQ0dK4Fg6Fk/s1600/1257-how-to-draw-tent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2636912"/>
            <a:ext cx="2376264" cy="144016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1" name="Picture 4" descr="https://umitoy.ru/upload/iblock/7f0/7f0c3c8bea5f76d666cb56139e2b9ee9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572000" y="4818254"/>
            <a:ext cx="2520280" cy="2039746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2" name="Picture 2" descr="https://im0-tub-ru.yandex.net/i?id=acaffa7262d31ef1b634833800020a40-l&amp;n=1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555776" y="2276872"/>
            <a:ext cx="1882122" cy="2016224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3" name="Picture 2" descr="http://www.coollady.ru/pic/0003/032/01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716016" y="2564904"/>
            <a:ext cx="1758008" cy="1758008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249</Words>
  <Application>Microsoft Office PowerPoint</Application>
  <PresentationFormat>Экран (4:3)</PresentationFormat>
  <Paragraphs>56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Павел Катышев</dc:creator>
  <cp:lastModifiedBy>001</cp:lastModifiedBy>
  <cp:revision>28</cp:revision>
  <dcterms:created xsi:type="dcterms:W3CDTF">2019-01-06T17:53:04Z</dcterms:created>
  <dcterms:modified xsi:type="dcterms:W3CDTF">2019-01-08T18:40:59Z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1443785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