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BEB6C-C103-46A0-B986-C12A05E46103}" type="datetimeFigureOut">
              <a:rPr lang="ru-RU" smtClean="0"/>
              <a:t>20.07.2020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3C55F-9802-44AC-96AC-B8A914391E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BEB6C-C103-46A0-B986-C12A05E46103}" type="datetimeFigureOut">
              <a:rPr lang="ru-RU" smtClean="0"/>
              <a:t>20.07.2020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3C55F-9802-44AC-96AC-B8A914391E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BEB6C-C103-46A0-B986-C12A05E46103}" type="datetimeFigureOut">
              <a:rPr lang="ru-RU" smtClean="0"/>
              <a:t>20.07.2020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3C55F-9802-44AC-96AC-B8A914391E1D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BEB6C-C103-46A0-B986-C12A05E46103}" type="datetimeFigureOut">
              <a:rPr lang="ru-RU" smtClean="0"/>
              <a:t>20.07.2020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3C55F-9802-44AC-96AC-B8A914391E1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BEB6C-C103-46A0-B986-C12A05E46103}" type="datetimeFigureOut">
              <a:rPr lang="ru-RU" smtClean="0"/>
              <a:t>20.07.2020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3C55F-9802-44AC-96AC-B8A914391E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BEB6C-C103-46A0-B986-C12A05E46103}" type="datetimeFigureOut">
              <a:rPr lang="ru-RU" smtClean="0"/>
              <a:t>20.07.2020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3C55F-9802-44AC-96AC-B8A914391E1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BEB6C-C103-46A0-B986-C12A05E46103}" type="datetimeFigureOut">
              <a:rPr lang="ru-RU" smtClean="0"/>
              <a:t>20.07.2020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3C55F-9802-44AC-96AC-B8A914391E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BEB6C-C103-46A0-B986-C12A05E46103}" type="datetimeFigureOut">
              <a:rPr lang="ru-RU" smtClean="0"/>
              <a:t>20.07.2020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3C55F-9802-44AC-96AC-B8A914391E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BEB6C-C103-46A0-B986-C12A05E46103}" type="datetimeFigureOut">
              <a:rPr lang="ru-RU" smtClean="0"/>
              <a:t>20.07.2020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3C55F-9802-44AC-96AC-B8A914391E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BEB6C-C103-46A0-B986-C12A05E46103}" type="datetimeFigureOut">
              <a:rPr lang="ru-RU" smtClean="0"/>
              <a:t>20.07.2020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3C55F-9802-44AC-96AC-B8A914391E1D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BEB6C-C103-46A0-B986-C12A05E46103}" type="datetimeFigureOut">
              <a:rPr lang="ru-RU" smtClean="0"/>
              <a:t>20.07.2020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3C55F-9802-44AC-96AC-B8A914391E1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CB6BEB6C-C103-46A0-B986-C12A05E46103}" type="datetimeFigureOut">
              <a:rPr lang="ru-RU" smtClean="0"/>
              <a:t>20.07.2020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1753C55F-9802-44AC-96AC-B8A914391E1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Картотека опытов и </a:t>
            </a:r>
            <a:br>
              <a:rPr lang="ru-RU" dirty="0"/>
            </a:br>
            <a:r>
              <a:rPr lang="ru-RU" dirty="0"/>
              <a:t>экспериментов </a:t>
            </a:r>
            <a:r>
              <a:rPr lang="ru-RU" dirty="0" smtClean="0"/>
              <a:t> с растениями в 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подготовительной группе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88640"/>
            <a:ext cx="8280920" cy="1752600"/>
          </a:xfrm>
        </p:spPr>
        <p:txBody>
          <a:bodyPr>
            <a:norm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Борисоглебского городского округа Центр развития ребенка детский сад №11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44008" y="4509120"/>
            <a:ext cx="42340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Подготовила воспитатель: Илюшина Л.В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11115" y="5949280"/>
            <a:ext cx="7328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2020г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6013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hello_html_334f05d9.png"/>
          <p:cNvSpPr>
            <a:spLocks noChangeAspect="1" noChangeArrowheads="1"/>
          </p:cNvSpPr>
          <p:nvPr/>
        </p:nvSpPr>
        <p:spPr bwMode="auto">
          <a:xfrm>
            <a:off x="1475656" y="-963488"/>
            <a:ext cx="2247900" cy="251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280956"/>
            <a:ext cx="820891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«Может ли растение дышать?»</a:t>
            </a:r>
          </a:p>
          <a:p>
            <a:r>
              <a:rPr lang="ru-RU" dirty="0" smtClean="0"/>
              <a:t>Цель</a:t>
            </a:r>
            <a:r>
              <a:rPr lang="ru-RU" dirty="0"/>
              <a:t>.</a:t>
            </a:r>
          </a:p>
          <a:p>
            <a:r>
              <a:rPr lang="ru-RU" dirty="0"/>
              <a:t>Выявит потребность растения в воздухе, дыхании. Понять, как </a:t>
            </a:r>
          </a:p>
          <a:p>
            <a:r>
              <a:rPr lang="ru-RU" dirty="0"/>
              <a:t>происходит процесс дыхания у растений.</a:t>
            </a:r>
          </a:p>
          <a:p>
            <a:r>
              <a:rPr lang="ru-RU" dirty="0" smtClean="0"/>
              <a:t>Материалы</a:t>
            </a:r>
            <a:r>
              <a:rPr lang="ru-RU" dirty="0"/>
              <a:t>.</a:t>
            </a:r>
          </a:p>
          <a:p>
            <a:r>
              <a:rPr lang="ru-RU" dirty="0"/>
              <a:t>Комнатное растение, трубочки для коктейля, вазелин, лупа.</a:t>
            </a:r>
          </a:p>
          <a:p>
            <a:r>
              <a:rPr lang="ru-RU" dirty="0" smtClean="0"/>
              <a:t>Процесс</a:t>
            </a:r>
            <a:r>
              <a:rPr lang="ru-RU" dirty="0"/>
              <a:t>.</a:t>
            </a:r>
          </a:p>
          <a:p>
            <a:r>
              <a:rPr lang="ru-RU" dirty="0"/>
              <a:t>Взрослый спрашивает, дышат ли растения, как доказать, что дышат. </a:t>
            </a:r>
          </a:p>
          <a:p>
            <a:r>
              <a:rPr lang="ru-RU" dirty="0"/>
              <a:t>Дети определяют, опираясь на знания о процессе дыхания у человека, сто при </a:t>
            </a:r>
          </a:p>
          <a:p>
            <a:r>
              <a:rPr lang="ru-RU" dirty="0"/>
              <a:t>дыхании воздух должен поступать внутрь растения и выходить из него. </a:t>
            </a:r>
          </a:p>
          <a:p>
            <a:r>
              <a:rPr lang="ru-RU" dirty="0"/>
              <a:t>Вдыхают и выдыхают через трубочку. Затем отверстие трубочки замазывают </a:t>
            </a:r>
          </a:p>
          <a:p>
            <a:r>
              <a:rPr lang="ru-RU" dirty="0"/>
              <a:t>вазелином. Дети пытаются дышать через трубочку и делают вывод, что </a:t>
            </a:r>
          </a:p>
          <a:p>
            <a:r>
              <a:rPr lang="ru-RU" dirty="0"/>
              <a:t>вазелин не пропускают воздух. Выдвигается гипотеза, что растения имеют в </a:t>
            </a:r>
          </a:p>
          <a:p>
            <a:r>
              <a:rPr lang="ru-RU" dirty="0"/>
              <a:t>листочках очень мелкие отверстия, через которые дышат. Чтобы проверить </a:t>
            </a:r>
          </a:p>
          <a:p>
            <a:r>
              <a:rPr lang="ru-RU" dirty="0"/>
              <a:t>это, смазывают одну или обе стороны листа вазелином, ежедневно в течение </a:t>
            </a:r>
          </a:p>
          <a:p>
            <a:r>
              <a:rPr lang="ru-RU" dirty="0"/>
              <a:t>недели наблюдают за листьями</a:t>
            </a:r>
          </a:p>
          <a:p>
            <a:r>
              <a:rPr lang="ru-RU" dirty="0"/>
              <a:t>•</a:t>
            </a:r>
          </a:p>
          <a:p>
            <a:r>
              <a:rPr lang="ru-RU" dirty="0"/>
              <a:t>Итоги.</a:t>
            </a:r>
          </a:p>
          <a:p>
            <a:r>
              <a:rPr lang="ru-RU" dirty="0"/>
              <a:t>Листочки «дышат» своей нижней стороной, потому что те листочки, </a:t>
            </a:r>
          </a:p>
          <a:p>
            <a:r>
              <a:rPr lang="ru-RU" dirty="0"/>
              <a:t>которые были смазаны вазелином с нижней стороны, погибли</a:t>
            </a:r>
          </a:p>
        </p:txBody>
      </p:sp>
    </p:spTree>
    <p:extLst>
      <p:ext uri="{BB962C8B-B14F-4D97-AF65-F5344CB8AC3E}">
        <p14:creationId xmlns:p14="http://schemas.microsoft.com/office/powerpoint/2010/main" val="2273117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1296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«Есть ли у растений органы </a:t>
            </a:r>
          </a:p>
          <a:p>
            <a:r>
              <a:rPr lang="ru-RU" dirty="0"/>
              <a:t>дыхания</a:t>
            </a:r>
            <a:r>
              <a:rPr lang="ru-RU" dirty="0" smtClean="0"/>
              <a:t>?»</a:t>
            </a:r>
            <a:endParaRPr lang="ru-RU" dirty="0"/>
          </a:p>
          <a:p>
            <a:r>
              <a:rPr lang="ru-RU" dirty="0"/>
              <a:t>Цель.</a:t>
            </a:r>
          </a:p>
          <a:p>
            <a:r>
              <a:rPr lang="ru-RU" dirty="0"/>
              <a:t>Определить, что все части растения участвуют в дыхании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Материалы.</a:t>
            </a:r>
          </a:p>
          <a:p>
            <a:r>
              <a:rPr lang="ru-RU" dirty="0"/>
              <a:t>Прозрачная емкость с водой, лист на длинном черешке или стебельке, </a:t>
            </a:r>
          </a:p>
          <a:p>
            <a:r>
              <a:rPr lang="ru-RU" dirty="0"/>
              <a:t>трубочка для коктейля, лупа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Процесс.</a:t>
            </a:r>
          </a:p>
          <a:p>
            <a:r>
              <a:rPr lang="ru-RU" dirty="0"/>
              <a:t>Взрослый предлагает узнать, проходит ли воздух через листья внутрь </a:t>
            </a:r>
          </a:p>
          <a:p>
            <a:r>
              <a:rPr lang="ru-RU" dirty="0"/>
              <a:t>растения. Высказываются предположения о том, как обнаружить воздух: дети </a:t>
            </a:r>
          </a:p>
          <a:p>
            <a:r>
              <a:rPr lang="ru-RU" dirty="0"/>
              <a:t>рассматривают срез стебля через лупу (есть отверстия), погружают стебель в воду </a:t>
            </a:r>
          </a:p>
          <a:p>
            <a:r>
              <a:rPr lang="ru-RU" dirty="0"/>
              <a:t>(наблюдают выделение пузырьков из стебля). Взрослый с детьми проводит опыт </a:t>
            </a:r>
          </a:p>
          <a:p>
            <a:r>
              <a:rPr lang="ru-RU" dirty="0"/>
              <a:t>«Сквозь лист» в следующей последовательности: а) наливают в бутылку воды, оставив </a:t>
            </a:r>
          </a:p>
          <a:p>
            <a:r>
              <a:rPr lang="ru-RU" dirty="0"/>
              <a:t>ее не заполненной на </a:t>
            </a:r>
            <a:r>
              <a:rPr lang="ru-RU" dirty="0" smtClean="0"/>
              <a:t>2-3 </a:t>
            </a:r>
            <a:r>
              <a:rPr lang="ru-RU" dirty="0"/>
              <a:t>см; </a:t>
            </a:r>
          </a:p>
          <a:p>
            <a:r>
              <a:rPr lang="ru-RU" dirty="0"/>
              <a:t>б) вставляют лист в бутылку так, чтобы кончик стебля погрузился в воду; плотно </a:t>
            </a:r>
          </a:p>
          <a:p>
            <a:r>
              <a:rPr lang="ru-RU" dirty="0"/>
              <a:t>замазывают пластилином отверстие бутылки, как пробкой; в) здесь же проделывают </a:t>
            </a:r>
          </a:p>
          <a:p>
            <a:r>
              <a:rPr lang="ru-RU" dirty="0"/>
              <a:t>отверстия для соломинки и вставляют ее так, чтобы кончик не достал до воды, </a:t>
            </a:r>
          </a:p>
          <a:p>
            <a:r>
              <a:rPr lang="ru-RU" dirty="0"/>
              <a:t>закрепляют соломинку пластилином; г) встав перед зеркалом, отсасывают из бутылки </a:t>
            </a:r>
          </a:p>
          <a:p>
            <a:r>
              <a:rPr lang="ru-RU" dirty="0"/>
              <a:t>воздух. Из погруженного в воду конца стебля начинают выходить пузырьки воздуха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Итоги.</a:t>
            </a:r>
          </a:p>
          <a:p>
            <a:r>
              <a:rPr lang="ru-RU" dirty="0"/>
              <a:t>Воздух через лист проходит в стебель, так как видно выделение пузырьков </a:t>
            </a:r>
          </a:p>
          <a:p>
            <a:r>
              <a:rPr lang="ru-RU" dirty="0"/>
              <a:t>воздуха в воду</a:t>
            </a:r>
          </a:p>
        </p:txBody>
      </p:sp>
    </p:spTree>
    <p:extLst>
      <p:ext uri="{BB962C8B-B14F-4D97-AF65-F5344CB8AC3E}">
        <p14:creationId xmlns:p14="http://schemas.microsoft.com/office/powerpoint/2010/main" val="2023330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78497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«Что </a:t>
            </a:r>
            <a:r>
              <a:rPr lang="ru-RU" dirty="0"/>
              <a:t>выделяет растение</a:t>
            </a:r>
            <a:r>
              <a:rPr lang="ru-RU" dirty="0" smtClean="0"/>
              <a:t>?»</a:t>
            </a:r>
            <a:endParaRPr lang="ru-RU" dirty="0"/>
          </a:p>
          <a:p>
            <a:r>
              <a:rPr lang="ru-RU" dirty="0"/>
              <a:t>Цель.</a:t>
            </a:r>
          </a:p>
          <a:p>
            <a:r>
              <a:rPr lang="ru-RU" dirty="0"/>
              <a:t>Установит, что растение выделяет кислород. Понять необходимость </a:t>
            </a:r>
          </a:p>
          <a:p>
            <a:r>
              <a:rPr lang="ru-RU" dirty="0"/>
              <a:t>дыхания для растений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Материалы.</a:t>
            </a:r>
          </a:p>
          <a:p>
            <a:r>
              <a:rPr lang="ru-RU" dirty="0"/>
              <a:t>Большая стеклянная емкость с герметичной крышкой, черенок </a:t>
            </a:r>
          </a:p>
          <a:p>
            <a:r>
              <a:rPr lang="ru-RU" dirty="0"/>
              <a:t>растения в воде или маленький горшочек с растением, лучинка, спички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Процесс.</a:t>
            </a:r>
          </a:p>
          <a:p>
            <a:r>
              <a:rPr lang="ru-RU" dirty="0"/>
              <a:t>Взрослый предлагает детям выяснить, почему в лесу </a:t>
            </a:r>
          </a:p>
          <a:p>
            <a:r>
              <a:rPr lang="ru-RU" dirty="0"/>
              <a:t>так приятно </a:t>
            </a:r>
          </a:p>
          <a:p>
            <a:r>
              <a:rPr lang="ru-RU" dirty="0"/>
              <a:t>дышится. Дети предполагают, что растения выделяют кислород для дыхания </a:t>
            </a:r>
          </a:p>
          <a:p>
            <a:r>
              <a:rPr lang="ru-RU" dirty="0"/>
              <a:t>человека. Предположение доказывают опытом: помещают внутрь высокой </a:t>
            </a:r>
          </a:p>
          <a:p>
            <a:r>
              <a:rPr lang="ru-RU" dirty="0"/>
              <a:t>прозрачной емкости с герметичной крышкой горшочек с растением (или </a:t>
            </a:r>
          </a:p>
          <a:p>
            <a:r>
              <a:rPr lang="ru-RU" dirty="0"/>
              <a:t>черенок). Ставят в теплое, светлое место (если растение дает кислород, в </a:t>
            </a:r>
          </a:p>
          <a:p>
            <a:r>
              <a:rPr lang="ru-RU" dirty="0"/>
              <a:t>банке его должно стать больше). Через 1 </a:t>
            </a:r>
            <a:r>
              <a:rPr lang="ru-RU" dirty="0" smtClean="0"/>
              <a:t>-2 </a:t>
            </a:r>
            <a:r>
              <a:rPr lang="ru-RU" dirty="0"/>
              <a:t>суток взрослый ставит перед </a:t>
            </a:r>
          </a:p>
          <a:p>
            <a:r>
              <a:rPr lang="ru-RU" dirty="0"/>
              <a:t>детьми вопрос, как узнать, накопился ли в банке кислород (кислород горит). </a:t>
            </a:r>
          </a:p>
          <a:p>
            <a:r>
              <a:rPr lang="ru-RU" dirty="0"/>
              <a:t>Наблюдают за яркой вспышкой пламени лучинки, внесенной в емкость сразу </a:t>
            </a:r>
          </a:p>
          <a:p>
            <a:r>
              <a:rPr lang="ru-RU" dirty="0"/>
              <a:t>после снятия крышки. </a:t>
            </a:r>
          </a:p>
          <a:p>
            <a:r>
              <a:rPr lang="ru-RU" dirty="0"/>
              <a:t>Итоги.</a:t>
            </a:r>
          </a:p>
          <a:p>
            <a:r>
              <a:rPr lang="ru-RU" dirty="0"/>
              <a:t>Растения выделяют кислород</a:t>
            </a:r>
          </a:p>
        </p:txBody>
      </p:sp>
    </p:spTree>
    <p:extLst>
      <p:ext uri="{BB962C8B-B14F-4D97-AF65-F5344CB8AC3E}">
        <p14:creationId xmlns:p14="http://schemas.microsoft.com/office/powerpoint/2010/main" val="8950473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83" y="116632"/>
            <a:ext cx="820891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«Во всех ли листьях есть </a:t>
            </a:r>
          </a:p>
          <a:p>
            <a:r>
              <a:rPr lang="ru-RU" dirty="0"/>
              <a:t>питание</a:t>
            </a:r>
            <a:r>
              <a:rPr lang="ru-RU" dirty="0" smtClean="0"/>
              <a:t>?»</a:t>
            </a:r>
            <a:endParaRPr lang="ru-RU" dirty="0"/>
          </a:p>
          <a:p>
            <a:r>
              <a:rPr lang="ru-RU" dirty="0"/>
              <a:t>Цель.</a:t>
            </a:r>
          </a:p>
          <a:p>
            <a:r>
              <a:rPr lang="ru-RU" dirty="0"/>
              <a:t>Установить наличие в листьях питания для растений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Материалы</a:t>
            </a:r>
          </a:p>
          <a:p>
            <a:r>
              <a:rPr lang="ru-RU" dirty="0"/>
              <a:t>. Кипяток, лист бегонии (обратная сторона окрашена </a:t>
            </a:r>
          </a:p>
          <a:p>
            <a:r>
              <a:rPr lang="ru-RU" dirty="0"/>
              <a:t>в бордовый цвет), емкость белого цвета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Процесс.</a:t>
            </a:r>
          </a:p>
          <a:p>
            <a:r>
              <a:rPr lang="ru-RU" dirty="0"/>
              <a:t>Взрослый предлагает выяснить, есть ли питание в </a:t>
            </a:r>
          </a:p>
          <a:p>
            <a:r>
              <a:rPr lang="ru-RU" dirty="0"/>
              <a:t>листьях, окрашенных не в зеленый цвет (у бегонии обратная </a:t>
            </a:r>
          </a:p>
          <a:p>
            <a:r>
              <a:rPr lang="ru-RU" dirty="0"/>
              <a:t>сторона листа окрашена в бордовый цвет). Дети предполагают, </a:t>
            </a:r>
          </a:p>
          <a:p>
            <a:r>
              <a:rPr lang="ru-RU" dirty="0"/>
              <a:t>что в этом листе нет питания. Взрослый предлагает де5тям </a:t>
            </a:r>
          </a:p>
          <a:p>
            <a:r>
              <a:rPr lang="ru-RU" dirty="0"/>
              <a:t>поместить лист в кипящую воду, через 5 </a:t>
            </a:r>
            <a:r>
              <a:rPr lang="ru-RU" dirty="0" smtClean="0"/>
              <a:t>–7 </a:t>
            </a:r>
            <a:r>
              <a:rPr lang="ru-RU" dirty="0"/>
              <a:t>минут его </a:t>
            </a:r>
            <a:r>
              <a:rPr lang="ru-RU" dirty="0" smtClean="0"/>
              <a:t>рассмотреть</a:t>
            </a:r>
            <a:r>
              <a:rPr lang="ru-RU" dirty="0"/>
              <a:t>, зарисовать результат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Итоги.</a:t>
            </a:r>
          </a:p>
          <a:p>
            <a:r>
              <a:rPr lang="ru-RU" dirty="0"/>
              <a:t>Лист становится зеленым, а вода изменяет окраску, </a:t>
            </a:r>
          </a:p>
          <a:p>
            <a:r>
              <a:rPr lang="ru-RU" dirty="0"/>
              <a:t>следовательно, питание в листе есть</a:t>
            </a:r>
          </a:p>
        </p:txBody>
      </p:sp>
    </p:spTree>
    <p:extLst>
      <p:ext uri="{BB962C8B-B14F-4D97-AF65-F5344CB8AC3E}">
        <p14:creationId xmlns:p14="http://schemas.microsoft.com/office/powerpoint/2010/main" val="25080596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0"/>
            <a:ext cx="892899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«Где лучше расти</a:t>
            </a:r>
            <a:r>
              <a:rPr lang="ru-RU" dirty="0" smtClean="0"/>
              <a:t>?»</a:t>
            </a:r>
            <a:endParaRPr lang="ru-RU" dirty="0"/>
          </a:p>
          <a:p>
            <a:r>
              <a:rPr lang="ru-RU" dirty="0"/>
              <a:t>Цель</a:t>
            </a:r>
          </a:p>
          <a:p>
            <a:r>
              <a:rPr lang="ru-RU" dirty="0"/>
              <a:t>. Установить необходимость почвы для жизни растений, </a:t>
            </a:r>
          </a:p>
          <a:p>
            <a:r>
              <a:rPr lang="ru-RU" dirty="0"/>
              <a:t>влияние качества почвы на рост и развитее растений, выделить </a:t>
            </a:r>
          </a:p>
          <a:p>
            <a:r>
              <a:rPr lang="ru-RU" dirty="0"/>
              <a:t>почвы, разные по составу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Материалы.</a:t>
            </a:r>
          </a:p>
          <a:p>
            <a:r>
              <a:rPr lang="ru-RU" dirty="0"/>
              <a:t>Черенки традесканции, чернозем, глина с песком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Процесс.</a:t>
            </a:r>
          </a:p>
          <a:p>
            <a:r>
              <a:rPr lang="ru-RU" dirty="0"/>
              <a:t>Взрослый выбирает почву для посадки растений </a:t>
            </a:r>
          </a:p>
          <a:p>
            <a:r>
              <a:rPr lang="ru-RU" dirty="0"/>
              <a:t>(чернозем, смесь глины с песком). Дети сажают два одинаковых </a:t>
            </a:r>
          </a:p>
          <a:p>
            <a:r>
              <a:rPr lang="ru-RU" dirty="0"/>
              <a:t>черенка традесканции в разную почву. Наблюдают за ростом </a:t>
            </a:r>
          </a:p>
          <a:p>
            <a:r>
              <a:rPr lang="ru-RU" dirty="0"/>
              <a:t>черенков при одинаковом уходе в течение </a:t>
            </a:r>
            <a:r>
              <a:rPr lang="ru-RU" dirty="0" smtClean="0"/>
              <a:t>2-3 </a:t>
            </a:r>
            <a:r>
              <a:rPr lang="ru-RU" dirty="0"/>
              <a:t>недель (в глине </a:t>
            </a:r>
            <a:r>
              <a:rPr lang="ru-RU" dirty="0" smtClean="0"/>
              <a:t>растение </a:t>
            </a:r>
            <a:r>
              <a:rPr lang="ru-RU" dirty="0"/>
              <a:t>не растет, в черноземе </a:t>
            </a:r>
            <a:r>
              <a:rPr lang="ru-RU" dirty="0" smtClean="0"/>
              <a:t>–растет </a:t>
            </a:r>
            <a:r>
              <a:rPr lang="ru-RU" dirty="0"/>
              <a:t>хорошо). </a:t>
            </a:r>
            <a:r>
              <a:rPr lang="ru-RU" dirty="0" smtClean="0"/>
              <a:t>Пересаживают </a:t>
            </a:r>
            <a:r>
              <a:rPr lang="ru-RU" dirty="0"/>
              <a:t>черенок из </a:t>
            </a:r>
            <a:r>
              <a:rPr lang="ru-RU" dirty="0" smtClean="0"/>
              <a:t>песочно-глинистой </a:t>
            </a:r>
            <a:r>
              <a:rPr lang="ru-RU" dirty="0"/>
              <a:t>смеси в чернозем. </a:t>
            </a:r>
          </a:p>
          <a:p>
            <a:r>
              <a:rPr lang="ru-RU" dirty="0"/>
              <a:t>Через две недели отмечают результат опыта (у растения </a:t>
            </a:r>
          </a:p>
          <a:p>
            <a:r>
              <a:rPr lang="ru-RU" dirty="0"/>
              <a:t>отмечается хороший рост).</a:t>
            </a:r>
          </a:p>
          <a:p>
            <a:r>
              <a:rPr lang="ru-RU" dirty="0"/>
              <a:t>•</a:t>
            </a:r>
          </a:p>
          <a:p>
            <a:r>
              <a:rPr lang="ru-RU" dirty="0"/>
              <a:t>Итоги.</a:t>
            </a:r>
          </a:p>
          <a:p>
            <a:r>
              <a:rPr lang="ru-RU" dirty="0"/>
              <a:t>Черноземная почва гораздо благоприятнее других почв. </a:t>
            </a:r>
          </a:p>
        </p:txBody>
      </p:sp>
    </p:spTree>
    <p:extLst>
      <p:ext uri="{BB962C8B-B14F-4D97-AF65-F5344CB8AC3E}">
        <p14:creationId xmlns:p14="http://schemas.microsoft.com/office/powerpoint/2010/main" val="15801198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09" y="332656"/>
            <a:ext cx="864096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«Как </a:t>
            </a:r>
            <a:r>
              <a:rPr lang="ru-RU" dirty="0"/>
              <a:t>влияет солнце на растение</a:t>
            </a:r>
            <a:r>
              <a:rPr lang="ru-RU" dirty="0" smtClean="0"/>
              <a:t>»</a:t>
            </a:r>
            <a:endParaRPr lang="ru-RU" dirty="0"/>
          </a:p>
          <a:p>
            <a:r>
              <a:rPr lang="ru-RU" dirty="0"/>
              <a:t>Цель:</a:t>
            </a:r>
          </a:p>
          <a:p>
            <a:r>
              <a:rPr lang="ru-RU" dirty="0"/>
              <a:t>Установить необходимость солнечного освещения для роста </a:t>
            </a:r>
          </a:p>
          <a:p>
            <a:r>
              <a:rPr lang="ru-RU" dirty="0"/>
              <a:t>растений. Как влияет солнце на растение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Ход:</a:t>
            </a:r>
          </a:p>
          <a:p>
            <a:r>
              <a:rPr lang="ru-RU" dirty="0"/>
              <a:t>1) Посадить лук в емкости. Поставить на солнце, под колпак и в </a:t>
            </a:r>
          </a:p>
          <a:p>
            <a:r>
              <a:rPr lang="ru-RU" dirty="0"/>
              <a:t>тень. Что произойдет с растениями</a:t>
            </a:r>
            <a:r>
              <a:rPr lang="ru-RU" dirty="0" smtClean="0"/>
              <a:t>?</a:t>
            </a:r>
            <a:endParaRPr lang="ru-RU" dirty="0"/>
          </a:p>
          <a:p>
            <a:r>
              <a:rPr lang="ru-RU" dirty="0"/>
              <a:t>2) Убрать колпак с растениям. Какой лук? Почему светлый? Поставить </a:t>
            </a:r>
          </a:p>
          <a:p>
            <a:r>
              <a:rPr lang="ru-RU" dirty="0"/>
              <a:t>на солнце, лук через несколько дней позеленеет. </a:t>
            </a:r>
          </a:p>
          <a:p>
            <a:r>
              <a:rPr lang="ru-RU" dirty="0"/>
              <a:t>3) Лук в тени тянется к солнцу, он вытягивается в ту сторону, где </a:t>
            </a:r>
          </a:p>
          <a:p>
            <a:r>
              <a:rPr lang="ru-RU" dirty="0"/>
              <a:t>солнце. Почему</a:t>
            </a:r>
            <a:r>
              <a:rPr lang="ru-RU" dirty="0" smtClean="0"/>
              <a:t>?</a:t>
            </a:r>
            <a:endParaRPr lang="ru-RU" dirty="0"/>
          </a:p>
          <a:p>
            <a:r>
              <a:rPr lang="ru-RU" dirty="0"/>
              <a:t>Вывод:</a:t>
            </a:r>
          </a:p>
          <a:p>
            <a:r>
              <a:rPr lang="ru-RU" dirty="0"/>
              <a:t>Растениям нужен солнечный свет для роста, сохранения </a:t>
            </a:r>
          </a:p>
          <a:p>
            <a:r>
              <a:rPr lang="ru-RU" dirty="0"/>
              <a:t>зеленой окраски, так как солнечный свет накапливает </a:t>
            </a:r>
            <a:r>
              <a:rPr lang="ru-RU" dirty="0" err="1"/>
              <a:t>хлорофитум</a:t>
            </a:r>
            <a:r>
              <a:rPr lang="ru-RU" dirty="0"/>
              <a:t>, </a:t>
            </a:r>
          </a:p>
          <a:p>
            <a:r>
              <a:rPr lang="ru-RU" dirty="0"/>
              <a:t>который дает зеленую окраску растениям и для образования питания.</a:t>
            </a:r>
          </a:p>
        </p:txBody>
      </p:sp>
    </p:spTree>
    <p:extLst>
      <p:ext uri="{BB962C8B-B14F-4D97-AF65-F5344CB8AC3E}">
        <p14:creationId xmlns:p14="http://schemas.microsoft.com/office/powerpoint/2010/main" val="42065577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41</TotalTime>
  <Words>890</Words>
  <Application>Microsoft Office PowerPoint</Application>
  <PresentationFormat>Экран (4:3)</PresentationFormat>
  <Paragraphs>114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Волна</vt:lpstr>
      <vt:lpstr>Картотека опытов и  экспериментов  с растениями в  подготовительной группе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michail</dc:creator>
  <cp:lastModifiedBy>michail</cp:lastModifiedBy>
  <cp:revision>5</cp:revision>
  <dcterms:created xsi:type="dcterms:W3CDTF">2020-07-19T15:49:52Z</dcterms:created>
  <dcterms:modified xsi:type="dcterms:W3CDTF">2020-07-20T16:41:18Z</dcterms:modified>
</cp:coreProperties>
</file>