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0" r:id="rId4"/>
    <p:sldId id="261" r:id="rId5"/>
    <p:sldId id="263" r:id="rId6"/>
    <p:sldId id="265" r:id="rId7"/>
    <p:sldId id="267" r:id="rId8"/>
    <p:sldId id="273" r:id="rId9"/>
    <p:sldId id="275" r:id="rId10"/>
    <p:sldId id="268" r:id="rId11"/>
    <p:sldId id="269" r:id="rId12"/>
    <p:sldId id="270" r:id="rId13"/>
    <p:sldId id="266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2B23"/>
    <a:srgbClr val="47C1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40" autoAdjust="0"/>
  </p:normalViewPr>
  <p:slideViewPr>
    <p:cSldViewPr>
      <p:cViewPr>
        <p:scale>
          <a:sx n="66" d="100"/>
          <a:sy n="66" d="100"/>
        </p:scale>
        <p:origin x="-14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C37A4-FD21-415C-9626-B7C658B36B8F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262B5-4BC5-4725-9608-524BF9361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62B5-4BC5-4725-9608-524BF93610C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ture.jpg"/>
          <p:cNvPicPr>
            <a:picLocks noChangeAspect="1"/>
          </p:cNvPicPr>
          <p:nvPr/>
        </p:nvPicPr>
        <p:blipFill>
          <a:blip r:embed="rId2">
            <a:lum contrast="-10000"/>
          </a:blip>
          <a:stretch>
            <a:fillRect/>
          </a:stretch>
        </p:blipFill>
        <p:spPr>
          <a:xfrm>
            <a:off x="0" y="-6927"/>
            <a:ext cx="9134782" cy="6864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 extrusionH="95250">
            <a:bevelT w="107950" h="107950" prst="angle"/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571744"/>
            <a:ext cx="8358246" cy="100013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«Лекарственные растения»</a:t>
            </a:r>
            <a:endParaRPr lang="ru-RU" sz="4800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1500174"/>
            <a:ext cx="56436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icrosoft Uighur" pitchFamily="2" charset="-78"/>
              </a:rPr>
              <a:t>Экологический проект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357166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дошкольное образовательное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автономное учреждение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«Детский сад №181»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6215082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2016 </a:t>
            </a:r>
            <a:r>
              <a:rPr lang="ru-RU" b="1" dirty="0" smtClean="0">
                <a:solidFill>
                  <a:schemeClr val="bg1"/>
                </a:solidFill>
              </a:rPr>
              <a:t>г.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4572008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Авторы:</a:t>
            </a:r>
          </a:p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Воспитатели: Бунина О.П.</a:t>
            </a:r>
          </a:p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                         Ушакова Г.В.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715016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sz="2400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>                     </a:t>
            </a: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Продуктивная деятельность</a:t>
            </a:r>
            <a:r>
              <a:rPr 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 </a:t>
            </a:r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                             </a:t>
            </a:r>
            <a:r>
              <a:rPr lang="ru-RU" sz="2000" i="1" dirty="0" smtClean="0"/>
              <a:t> Аппликация коллективная «Ромашка»</a:t>
            </a:r>
            <a:br>
              <a:rPr lang="ru-RU" sz="2000" i="1" dirty="0" smtClean="0"/>
            </a:br>
            <a:r>
              <a:rPr lang="ru-RU" sz="2000" i="1" dirty="0" smtClean="0"/>
              <a:t>                                                                                          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                                                                                          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                                                             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                                                          Лепка (</a:t>
            </a:r>
            <a:r>
              <a:rPr lang="ru-RU" sz="2000" i="1" dirty="0" err="1" smtClean="0"/>
              <a:t>налеп</a:t>
            </a:r>
            <a:r>
              <a:rPr lang="ru-RU" sz="2000" i="1" dirty="0" smtClean="0"/>
              <a:t>)</a:t>
            </a:r>
            <a:br>
              <a:rPr lang="ru-RU" sz="2000" i="1" dirty="0" smtClean="0"/>
            </a:br>
            <a:r>
              <a:rPr lang="ru-RU" sz="2000" i="1" dirty="0" smtClean="0"/>
              <a:t>                                                    «Кустик земляники»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D:\ОЛЬГА\ДЕТСКИЙ САД\проекты\Лекарственные растения 2016\фото\продуктивная деятельность\DSCN74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-1260000">
            <a:off x="438059" y="3698777"/>
            <a:ext cx="2211708" cy="1658781"/>
          </a:xfrm>
          <a:prstGeom prst="rect">
            <a:avLst/>
          </a:prstGeom>
          <a:noFill/>
        </p:spPr>
      </p:pic>
      <p:pic>
        <p:nvPicPr>
          <p:cNvPr id="6147" name="Picture 3" descr="D:\ОЛЬГА\ДЕТСКИЙ САД\проекты\Лекарственные растения 2016\фото\продуктивная деятельность\DSCN74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714884"/>
            <a:ext cx="2520940" cy="1890325"/>
          </a:xfrm>
          <a:prstGeom prst="rect">
            <a:avLst/>
          </a:prstGeom>
          <a:noFill/>
        </p:spPr>
      </p:pic>
      <p:pic>
        <p:nvPicPr>
          <p:cNvPr id="6148" name="Picture 4" descr="D:\ОЛЬГА\ДЕТСКИЙ САД\проекты\Лекарственные растения 2016\фото\продуктивная деятельность\DSCN74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">
            <a:off x="5751073" y="3831741"/>
            <a:ext cx="2163750" cy="1622487"/>
          </a:xfrm>
          <a:prstGeom prst="rect">
            <a:avLst/>
          </a:prstGeom>
          <a:noFill/>
        </p:spPr>
      </p:pic>
      <p:pic>
        <p:nvPicPr>
          <p:cNvPr id="6149" name="Picture 5" descr="D:\ОЛЬГА\ДЕТСКИЙ САД\проекты\Лекарственные растения 2016\фото\продуктивная деятельность\DSCN74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1678790"/>
            <a:ext cx="2357454" cy="176773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215082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Художественно-речевая деятельность</a:t>
            </a:r>
            <a:r>
              <a:rPr 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> </a:t>
            </a:r>
            <a:r>
              <a:rPr lang="ru-RU" sz="2000" i="1" dirty="0" smtClean="0"/>
              <a:t>Чтение литературных произведений:</a:t>
            </a:r>
            <a:br>
              <a:rPr lang="ru-RU" sz="2000" i="1" dirty="0" smtClean="0"/>
            </a:br>
            <a:r>
              <a:rPr lang="ru-RU" sz="2000" i="1" dirty="0" smtClean="0"/>
              <a:t>- Ю. Дмитриева «Кто в лесу живет и что в лесу растет», </a:t>
            </a:r>
            <a:br>
              <a:rPr lang="ru-RU" sz="2000" i="1" dirty="0" smtClean="0"/>
            </a:br>
            <a:r>
              <a:rPr lang="ru-RU" sz="2000" i="1" dirty="0" smtClean="0"/>
              <a:t>- Н. Павлова «Загадки цветов», </a:t>
            </a:r>
            <a:br>
              <a:rPr lang="ru-RU" sz="2000" i="1" dirty="0" smtClean="0"/>
            </a:br>
            <a:r>
              <a:rPr lang="ru-RU" sz="2000" i="1" dirty="0" smtClean="0"/>
              <a:t>- А, Плешакова «Зеленые страницы», </a:t>
            </a:r>
            <a:br>
              <a:rPr lang="ru-RU" sz="2000" i="1" dirty="0" smtClean="0"/>
            </a:br>
            <a:r>
              <a:rPr lang="ru-RU" sz="2000" i="1" dirty="0" smtClean="0"/>
              <a:t>- А. </a:t>
            </a:r>
            <a:r>
              <a:rPr lang="ru-RU" sz="2000" i="1" dirty="0" err="1" smtClean="0"/>
              <a:t>Онегова</a:t>
            </a:r>
            <a:r>
              <a:rPr lang="ru-RU" sz="2000" i="1" dirty="0" smtClean="0"/>
              <a:t> «Тропинка полевая», </a:t>
            </a:r>
            <a:br>
              <a:rPr lang="ru-RU" sz="2000" i="1" dirty="0" smtClean="0"/>
            </a:br>
            <a:r>
              <a:rPr lang="ru-RU" sz="2000" i="1" dirty="0" smtClean="0"/>
              <a:t>- А. Плешакова «Зеленые страницы»,</a:t>
            </a:r>
            <a:br>
              <a:rPr lang="ru-RU" sz="2000" i="1" dirty="0" smtClean="0"/>
            </a:br>
            <a:r>
              <a:rPr lang="ru-RU" sz="2000" i="1" dirty="0" smtClean="0"/>
              <a:t>- П. Синявский «Зеленая аптека»,</a:t>
            </a:r>
            <a:br>
              <a:rPr lang="ru-RU" sz="2000" i="1" dirty="0" smtClean="0"/>
            </a:br>
            <a:r>
              <a:rPr lang="ru-RU" sz="2000" i="1" dirty="0" smtClean="0"/>
              <a:t>   заучивание загадок и стихов о растениях.</a:t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3643338"/>
          </a:xfrm>
          <a:ln>
            <a:noFill/>
          </a:ln>
        </p:spPr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  <a:spcBef>
                <a:spcPts val="0"/>
              </a:spcBef>
            </a:pP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36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Игровая деятельность</a:t>
            </a:r>
            <a:r>
              <a:rPr lang="ru-RU" sz="15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15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1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 </a:t>
            </a:r>
            <a:r>
              <a:rPr lang="ru-RU" sz="1600" i="1" dirty="0" smtClean="0"/>
              <a:t>Дидактические игры: </a:t>
            </a:r>
            <a:r>
              <a:rPr lang="ru-RU" sz="1600" dirty="0" smtClean="0"/>
              <a:t>«Кто быстрее найдёт растение по названию?»;</a:t>
            </a:r>
            <a:br>
              <a:rPr lang="ru-RU" sz="1600" dirty="0" smtClean="0"/>
            </a:br>
            <a:r>
              <a:rPr lang="ru-RU" sz="1600" i="1" dirty="0" smtClean="0"/>
              <a:t> </a:t>
            </a:r>
            <a:r>
              <a:rPr lang="ru-RU" sz="1600" dirty="0" smtClean="0"/>
              <a:t>«Раз, два, три, ромашку найди»;</a:t>
            </a:r>
            <a:br>
              <a:rPr lang="ru-RU" sz="1600" dirty="0" smtClean="0"/>
            </a:br>
            <a:r>
              <a:rPr lang="ru-RU" sz="1600" i="1" dirty="0" smtClean="0"/>
              <a:t> «Узнай по описанию»;</a:t>
            </a:r>
            <a:br>
              <a:rPr lang="ru-RU" sz="1600" i="1" dirty="0" smtClean="0"/>
            </a:br>
            <a:r>
              <a:rPr lang="ru-RU" sz="1600" i="1" dirty="0" smtClean="0"/>
              <a:t>Подвижно-дидактическая игра «Кто быстрее найдёт растение по названию».</a:t>
            </a:r>
            <a:br>
              <a:rPr lang="ru-RU" sz="16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D:\ОЛЬГА\ДЕТСКИЙ САД\проекты\Лекарственные растения 2016\фото\игра\DSCN74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20000">
            <a:off x="5209828" y="3863643"/>
            <a:ext cx="3318175" cy="2488631"/>
          </a:xfrm>
          <a:prstGeom prst="rect">
            <a:avLst/>
          </a:prstGeom>
          <a:noFill/>
        </p:spPr>
      </p:pic>
      <p:pic>
        <p:nvPicPr>
          <p:cNvPr id="5123" name="Picture 3" descr="D:\ОЛЬГА\ДЕТСКИЙ САД\проекты\Лекарственные растения 2016\фото\игра\DSCN74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20000">
            <a:off x="850154" y="3831466"/>
            <a:ext cx="3236171" cy="242664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det_albm_12.jpg"/>
          <p:cNvPicPr>
            <a:picLocks noChangeAspect="1"/>
          </p:cNvPicPr>
          <p:nvPr/>
        </p:nvPicPr>
        <p:blipFill>
          <a:blip r:embed="rId3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4857784"/>
          </a:xfrm>
        </p:spPr>
        <p:txBody>
          <a:bodyPr>
            <a:normAutofit/>
          </a:bodyPr>
          <a:lstStyle/>
          <a:p>
            <a:r>
              <a:rPr lang="ru-RU" sz="27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Работа с родителями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400" i="1" dirty="0" smtClean="0"/>
              <a:t>Папка-передвижка «Расскажите детям о лекарственных растениях»;</a:t>
            </a:r>
            <a:br>
              <a:rPr lang="ru-RU" sz="1400" i="1" dirty="0" smtClean="0"/>
            </a:br>
            <a:r>
              <a:rPr lang="ru-RU" sz="1400" i="1" dirty="0" smtClean="0"/>
              <a:t>Консультация «Как вылечить простуду у детей»;</a:t>
            </a:r>
            <a:br>
              <a:rPr lang="ru-RU" sz="1400" i="1" dirty="0" smtClean="0"/>
            </a:br>
            <a:r>
              <a:rPr lang="ru-RU" sz="1400" i="1" dirty="0" smtClean="0"/>
              <a:t>Буклет «Бабушкины рецепты»;</a:t>
            </a:r>
            <a:br>
              <a:rPr lang="ru-RU" sz="1400" i="1" dirty="0" smtClean="0"/>
            </a:br>
            <a:r>
              <a:rPr lang="ru-RU" sz="1400" i="1" dirty="0" smtClean="0"/>
              <a:t>Изготовление родителями совместно с детьми книжек-малышек «</a:t>
            </a:r>
            <a:r>
              <a:rPr lang="ru-RU" sz="1400" i="1" dirty="0" err="1" smtClean="0"/>
              <a:t>Чудо-растения</a:t>
            </a:r>
            <a:r>
              <a:rPr lang="ru-RU" sz="1400" i="1" dirty="0" smtClean="0"/>
              <a:t>».</a:t>
            </a:r>
            <a:br>
              <a:rPr lang="ru-RU" sz="14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7170" name="Picture 2" descr="D:\ОЛЬГА\ДЕТСКИЙ САД\проекты\Лекарственные растения 2016\фото\работа с родителями\DSCN745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-900000">
            <a:off x="411441" y="4573621"/>
            <a:ext cx="2463870" cy="1847903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622140"/>
            <a:ext cx="4114773" cy="175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560000">
            <a:off x="6971438" y="4290746"/>
            <a:ext cx="1498579" cy="21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214422"/>
            <a:ext cx="5214974" cy="714380"/>
          </a:xfrm>
        </p:spPr>
        <p:txBody>
          <a:bodyPr>
            <a:normAutofit fontScale="90000"/>
          </a:bodyPr>
          <a:lstStyle/>
          <a:p>
            <a:pPr indent="536575" algn="just"/>
            <a:r>
              <a:rPr lang="ru-RU" sz="5400" b="1" dirty="0" smtClean="0"/>
              <a:t> 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Результаты реализации проекта: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285992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3888" algn="just"/>
            <a:r>
              <a:rPr lang="ru-RU" dirty="0" smtClean="0"/>
              <a:t>- Сформировано осознанно правильное отношение детей к растениям, помогающим здоровью человека.</a:t>
            </a:r>
          </a:p>
          <a:p>
            <a:pPr indent="623888" algn="just"/>
            <a:r>
              <a:rPr lang="ru-RU" dirty="0" smtClean="0"/>
              <a:t>- У детей развился познавательный интерес, расширились представления о природе.</a:t>
            </a:r>
          </a:p>
          <a:p>
            <a:pPr indent="623888" algn="just"/>
            <a:r>
              <a:rPr lang="ru-RU" dirty="0" smtClean="0"/>
              <a:t>-Сформировались знания о лекарственных растениях.</a:t>
            </a:r>
          </a:p>
          <a:p>
            <a:pPr indent="623888" algn="just"/>
            <a:r>
              <a:rPr lang="ru-RU" dirty="0" smtClean="0"/>
              <a:t>- Обогатился опыт детей в сфере экологического воспитания.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287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/>
            </a:r>
            <a:b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</a:br>
            <a: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/>
            </a:r>
            <a:b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</a:br>
            <a: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/>
            </a:r>
            <a:b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</a:br>
            <a: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/>
            </a:r>
            <a:b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</a:br>
            <a:r>
              <a:rPr lang="ru-RU" sz="49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>Цель проекта: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b="1" i="1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857224" y="2071678"/>
            <a:ext cx="7572428" cy="128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уточнить и расширить представления детей о лекарственных растениях,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выяснить какие из них растут в данной местности;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понятие о взаимосвязи растительного мира и человека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1071546"/>
            <a:ext cx="3429024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Задачи проекта: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857364"/>
            <a:ext cx="77153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поисковую деятельность детей (способность к определению задач на основе поставленной проблемы;  умение планировать этапы своих действий; аргументировать свой выбор).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Побуждать интерес к предлагаемой деятельности.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аналитическое мышление (поисковая деятельность в ходе решения проблемы).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Приобщать детей к процессу познания.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знания о разнообразии и пользе лекарственных растений.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Вызывать у детей эмоциональный отклик на красоту растений.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бережное отношение к природе, желание заботится о растениях.</a:t>
            </a:r>
          </a:p>
          <a:p>
            <a:pPr indent="541338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словарь по теме.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928670"/>
            <a:ext cx="5572164" cy="71438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Актуальность проекта</a:t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78581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5000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Экологическое воспитание – одно из основных направлений в системе образования. Дошкольники учатся любить природу, наблюдать, сопереживать, понимать, что растения не только помогают нам дышать, но и лечат от разных болезней. Мы должны беречь и сохранять их, уметь правильно пользоваться их лечебными свойствами. Важно, чтобы дошкольник понял, что человек и природа взаимосвязаны, поэтому забота о природе, есть забота о человеке, его будущем. 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Предполагаемый результат:</a:t>
            </a: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413338"/>
            <a:ext cx="7358114" cy="1709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поймут взаимосвязь человека и природы; получат элементарные представления о пользе лекарственных растений; сформируется интерес к природным объектам, появится желание заботиться о живом, создавать необходимые для жизни условия. 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5143536"/>
          </a:xfrm>
          <a:ln>
            <a:noFill/>
          </a:ln>
        </p:spPr>
        <p:txBody>
          <a:bodyPr>
            <a:normAutofit/>
          </a:bodyPr>
          <a:lstStyle/>
          <a:p>
            <a:pPr lvl="0"/>
            <a:r>
              <a:rPr lang="ru-RU" sz="4900" b="1" dirty="0" smtClean="0">
                <a:solidFill>
                  <a:srgbClr val="002060"/>
                </a:solidFill>
                <a:latin typeface="Monotype Corsiva" pitchFamily="66" charset="0"/>
              </a:rPr>
              <a:t>Содержание проекта:</a:t>
            </a: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Организационный этап: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Донесение до участников проекта важности данной проблемы.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 Создание развивающей среды: 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подбор картин, дидактических игр, энциклопедий.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 Изготовление пособий.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 Работа с родителями по взаимодействию в рамках проекта.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- Разработка бесед.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 Составление перспективного плана мероприятий.</a:t>
            </a:r>
            <a:r>
              <a:rPr lang="ru-RU" sz="1600" dirty="0" smtClean="0"/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1027" name="Picture 3" descr="D:\ОЛЬГА\ДЕТСКИЙ САД\проекты\Лекарственные растения 2016\фото\картотеки\DSCN74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786322"/>
            <a:ext cx="1928826" cy="1446620"/>
          </a:xfrm>
          <a:prstGeom prst="rect">
            <a:avLst/>
          </a:prstGeom>
          <a:noFill/>
        </p:spPr>
      </p:pic>
      <p:pic>
        <p:nvPicPr>
          <p:cNvPr id="1028" name="Picture 4" descr="D:\ОЛЬГА\ДЕТСКИЙ САД\проекты\Лекарственные растения 2016\фото\картотеки\DSCN74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020000">
            <a:off x="375609" y="3453274"/>
            <a:ext cx="1838076" cy="137828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60000">
            <a:off x="7134957" y="1259937"/>
            <a:ext cx="1457003" cy="194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D:\ОЛЬГА\ДЕТСКИЙ САД\проекты\Лекарственные растения 2016\фото\картотеки\DSCN74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">
            <a:off x="6490819" y="3876277"/>
            <a:ext cx="2235637" cy="1676391"/>
          </a:xfrm>
          <a:prstGeom prst="rect">
            <a:avLst/>
          </a:prstGeom>
          <a:noFill/>
        </p:spPr>
      </p:pic>
      <p:pic>
        <p:nvPicPr>
          <p:cNvPr id="1032" name="Picture 8" descr="D:\ОЛЬГА\ДЕТСКИЙ САД\проекты\Лекарственные растения 2016\фото\картотеки\DSCN74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320000">
            <a:off x="1538262" y="4921758"/>
            <a:ext cx="1739423" cy="1304305"/>
          </a:xfrm>
          <a:prstGeom prst="rect">
            <a:avLst/>
          </a:prstGeom>
          <a:noFill/>
        </p:spPr>
      </p:pic>
      <p:pic>
        <p:nvPicPr>
          <p:cNvPr id="1033" name="Picture 9" descr="D:\ОЛЬГА\ДЕТСКИЙ САД\проекты\Лекарственные растения 2016\фото\игра\DSCN745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1260000">
            <a:off x="169494" y="1830135"/>
            <a:ext cx="1675651" cy="125648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3071834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Основной этап- реализация проекта:</a:t>
            </a:r>
            <a:r>
              <a:rPr lang="ru-RU" sz="2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  <a:cs typeface="Times New Roman" pitchFamily="18" charset="0"/>
              </a:rPr>
              <a:t>Работа с детьми</a:t>
            </a:r>
            <a: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00B050"/>
                  </a:solidFill>
                </a:ln>
              </a:rPr>
              <a:t> </a:t>
            </a:r>
            <a:r>
              <a:rPr lang="ru-RU" sz="31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Познавательная деятельность</a:t>
            </a:r>
            <a: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-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Беседа «Лекарственные растения »;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Рассматривание открыток «Зеленая аптека»;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Беседа «Для чего нужны лекарственные растения?»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Презентация «Лекарственные растения».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5786478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Беседа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«Лекарственные растения »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Наблюдение  за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лекарственной грядкой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«Наш верные друзья »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Рассматривание клумбы с цветами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D:\ОЛЬГА\ДЕТСКИЙ САД\проекты\Лекарственные растения 2016\фото\наблюдения\DSCN74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14620"/>
            <a:ext cx="2286016" cy="1714512"/>
          </a:xfrm>
          <a:prstGeom prst="rect">
            <a:avLst/>
          </a:prstGeom>
          <a:noFill/>
        </p:spPr>
      </p:pic>
      <p:pic>
        <p:nvPicPr>
          <p:cNvPr id="12" name="Picture 2" descr="D:\ОЛЬГА\ДЕТСКИЙ САД\проекты\Лекарственные растения 2016\фото\беседа\DSCN74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4243" y="428604"/>
            <a:ext cx="2619393" cy="1964545"/>
          </a:xfrm>
          <a:prstGeom prst="rect">
            <a:avLst/>
          </a:prstGeom>
          <a:noFill/>
        </p:spPr>
      </p:pic>
      <p:pic>
        <p:nvPicPr>
          <p:cNvPr id="13" name="Picture 3" descr="D:\ОЛЬГА\ДЕТСКИЙ САД\проекты\Лекарственные растения 2016\фото\наблюдения\DSCN74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40000">
            <a:off x="5660902" y="3978714"/>
            <a:ext cx="3053972" cy="22900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det_albm_12.jpg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5786478"/>
          </a:xfrm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Рассматривание альбома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«Лекарственные травы»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Рассматривание открыток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«Зеленая аптека»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 descr="D:\ОЛЬГА\ДЕТСКИЙ САД\проекты\Лекарственные растения 2016\фото\рассматривание\DSCN74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784169"/>
            <a:ext cx="3286148" cy="2464611"/>
          </a:xfrm>
          <a:prstGeom prst="rect">
            <a:avLst/>
          </a:prstGeom>
          <a:noFill/>
        </p:spPr>
      </p:pic>
      <p:pic>
        <p:nvPicPr>
          <p:cNvPr id="4099" name="Picture 3" descr="D:\ОЛЬГА\ДЕТСКИЙ САД\проекты\Лекарственные растения 2016\фото\рассматривание\DSCN7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7" y="928670"/>
            <a:ext cx="3334443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298</Words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  Цель проекта:  </vt:lpstr>
      <vt:lpstr>    Задачи проекта:     </vt:lpstr>
      <vt:lpstr>   Актуальность проекта   </vt:lpstr>
      <vt:lpstr>    Предполагаемый результат:   </vt:lpstr>
      <vt:lpstr>Содержание проекта:  1. Организационный этап: - Донесение до участников проекта важности данной проблемы. - Подбор методической и художественной литературы. -  Создание развивающей среды:  подбор картин, дидактических игр, энциклопедий. -  Изготовление пособий. -  Работа с родителями по взаимодействию в рамках проекта.  - Разработка бесед. -  Составление перспективного плана мероприятий.   </vt:lpstr>
      <vt:lpstr>    2. Основной этап- реализация проекта: Работа с детьми  Познавательная деятельность  - Беседа «Лекарственные растения »; - Рассматривание открыток «Зеленая аптека»; - Беседа «Для чего нужны лекарственные растения?» - Презентация «Лекарственные растения».    </vt:lpstr>
      <vt:lpstr>         Беседа  «Лекарственные растения »     Наблюдение  за  лекарственной грядкой «Наш верные друзья »      Рассматривание клумбы с цветами           </vt:lpstr>
      <vt:lpstr>                                                                                                                  Рассматривание альбома                                                           «Лекарственные травы»          Рассматривание открыток      «Зеленая аптека»   </vt:lpstr>
      <vt:lpstr>                           Продуктивная деятельность                                Аппликация коллективная «Ромашка»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Лепка (налеп)                                                     «Кустик земляники»       </vt:lpstr>
      <vt:lpstr>  Художественно-речевая деятельность    Чтение литературных произведений: - Ю. Дмитриева «Кто в лесу живет и что в лесу растет»,  - Н. Павлова «Загадки цветов»,  - А, Плешакова «Зеленые страницы»,  - А. Онегова «Тропинка полевая»,  - А. Плешакова «Зеленые страницы», - П. Синявский «Зеленая аптека»,    заучивание загадок и стихов о растениях.     </vt:lpstr>
      <vt:lpstr>    Игровая деятельность    Дидактические игры: «Кто быстрее найдёт растение по названию?»;  «Раз, два, три, ромашку найди»;  «Узнай по описанию»; Подвижно-дидактическая игра «Кто быстрее найдёт растение по названию».      </vt:lpstr>
      <vt:lpstr>Работа с родителями   Папка-передвижка «Расскажите детям о лекарственных растениях»; Консультация «Как вылечить простуду у детей»; Буклет «Бабушкины рецепты»; Изготовление родителями совместно с детьми книжек-малышек «Чудо-растения».      </vt:lpstr>
      <vt:lpstr>     Результаты реализации проекта:  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«Лекарственные растения»</dc:title>
  <dc:creator>user</dc:creator>
  <cp:lastModifiedBy>Ольга</cp:lastModifiedBy>
  <cp:revision>120</cp:revision>
  <dcterms:created xsi:type="dcterms:W3CDTF">2014-07-05T11:39:56Z</dcterms:created>
  <dcterms:modified xsi:type="dcterms:W3CDTF">2017-05-10T04:41:05Z</dcterms:modified>
</cp:coreProperties>
</file>