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68" r:id="rId3"/>
    <p:sldId id="258" r:id="rId4"/>
    <p:sldId id="262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9E7CC4-792C-4A20-9CA8-80636A575ED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4C6265-1D18-42EE-B03C-F098823C3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00010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 – класс «Объемный светофор»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857760"/>
            <a:ext cx="5500726" cy="142876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Выполнила: Нагибина Людмила Владимировна</a:t>
            </a:r>
            <a:endParaRPr lang="ru-RU" sz="2400" dirty="0"/>
          </a:p>
        </p:txBody>
      </p:sp>
      <p:pic>
        <p:nvPicPr>
          <p:cNvPr id="4" name="Picture 2" descr="C:\Documents and Settings\Admin\Рабочий стол\IMG_20200716_225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43182"/>
            <a:ext cx="3643338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008313" cy="5840435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Он стоит на перекрестке</a:t>
            </a:r>
          </a:p>
          <a:p>
            <a:r>
              <a:rPr lang="ru-RU" sz="2000" b="1" i="1" dirty="0" smtClean="0"/>
              <a:t>Полосатый, как в матроске.</a:t>
            </a:r>
          </a:p>
          <a:p>
            <a:r>
              <a:rPr lang="ru-RU" sz="2000" b="1" i="1" dirty="0" smtClean="0"/>
              <a:t>Удивились дети разом:</a:t>
            </a:r>
          </a:p>
          <a:p>
            <a:r>
              <a:rPr lang="ru-RU" sz="2000" b="1" i="1" dirty="0" smtClean="0"/>
              <a:t>-Для чего ему три глаза?</a:t>
            </a:r>
          </a:p>
          <a:p>
            <a:r>
              <a:rPr lang="ru-RU" sz="2000" b="1" i="1" dirty="0" smtClean="0"/>
              <a:t>Красный – стоп всему движенью.</a:t>
            </a:r>
          </a:p>
          <a:p>
            <a:r>
              <a:rPr lang="ru-RU" sz="2000" b="1" i="1" dirty="0" smtClean="0"/>
              <a:t>Желтый – наше уваженье.</a:t>
            </a:r>
          </a:p>
          <a:p>
            <a:r>
              <a:rPr lang="ru-RU" sz="2000" b="1" i="1" dirty="0" smtClean="0"/>
              <a:t>А зеленый загорится,</a:t>
            </a:r>
          </a:p>
          <a:p>
            <a:r>
              <a:rPr lang="ru-RU" sz="2000" b="1" i="1" dirty="0" smtClean="0"/>
              <a:t>Можешь дальше в путь пуститься.</a:t>
            </a:r>
          </a:p>
          <a:p>
            <a:r>
              <a:rPr lang="ru-RU" sz="2000" b="1" i="1" dirty="0" smtClean="0"/>
              <a:t>Он зовется с давних пор</a:t>
            </a:r>
          </a:p>
          <a:p>
            <a:r>
              <a:rPr lang="ru-RU" sz="2000" b="1" i="1" dirty="0" smtClean="0"/>
              <a:t>Очень просто – светофор. (В. Михайлов)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светафо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000496" y="857232"/>
            <a:ext cx="4643469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2400" u="sng" dirty="0" smtClean="0"/>
              <a:t>Для мастер – класса нам потребуется</a:t>
            </a:r>
            <a:r>
              <a:rPr lang="ru-RU" sz="2400" dirty="0" smtClean="0"/>
              <a:t>: белая бумага, формат А4; зеленая, желтая, красная полоски бумаги 20х4,5 см; шаблон для вырезывания ножки </a:t>
            </a:r>
            <a:r>
              <a:rPr lang="ru-RU" sz="2400" b="1" dirty="0" smtClean="0"/>
              <a:t>светофора</a:t>
            </a:r>
            <a:r>
              <a:rPr lang="ru-RU" sz="2400" dirty="0" smtClean="0"/>
              <a:t>; шаблон-круг, диаметр 3,5 см; карандаш; ножницы;  клей.</a:t>
            </a:r>
            <a:endParaRPr lang="ru-RU" sz="2400" dirty="0"/>
          </a:p>
        </p:txBody>
      </p:sp>
      <p:pic>
        <p:nvPicPr>
          <p:cNvPr id="2050" name="Picture 2" descr="C:\Documents and Settings\Admin\Рабочий стол\IMG_20200716_2154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657229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/>
              <a:t>Согнуть к полученной центральной линии левую и правую стороны, полученную деталь сложить пополам.</a:t>
            </a:r>
            <a:endParaRPr lang="ru-RU" sz="3100" dirty="0"/>
          </a:p>
        </p:txBody>
      </p:sp>
      <p:pic>
        <p:nvPicPr>
          <p:cNvPr id="5123" name="Picture 3" descr="C:\Documents and Settings\Admin\Рабочий стол\IMG_20200716_2221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86191"/>
            <a:ext cx="4357718" cy="3071810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IMG_20200716_222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7897">
            <a:off x="288224" y="1786431"/>
            <a:ext cx="3357558" cy="3376608"/>
          </a:xfrm>
          <a:prstGeom prst="rect">
            <a:avLst/>
          </a:prstGeom>
          <a:noFill/>
        </p:spPr>
      </p:pic>
      <p:pic>
        <p:nvPicPr>
          <p:cNvPr id="5125" name="Picture 5" descr="C:\Documents and Settings\Admin\Рабочий стол\IMG_20200716_2222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67674">
            <a:off x="6000760" y="1643050"/>
            <a:ext cx="2928958" cy="3981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/>
              <a:t>Обвести шаблон, приложив его к нижней части детали, вырезать слева и справа выемки</a:t>
            </a:r>
            <a:endParaRPr lang="ru-RU" sz="3100" dirty="0"/>
          </a:p>
        </p:txBody>
      </p:sp>
      <p:pic>
        <p:nvPicPr>
          <p:cNvPr id="6146" name="Picture 2" descr="C:\Documents and Settings\Admin\Рабочий стол\IMG_20200716_2008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1274475">
            <a:off x="239453" y="3031557"/>
            <a:ext cx="3890807" cy="3560638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IMG_20200716_2008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04295">
            <a:off x="4552521" y="2294008"/>
            <a:ext cx="4130798" cy="4123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/>
              <a:t>Каждую из цветных полосок сложить дважды пополам, положить шаблон-круг на полученную деталь, обвести его и вырезать</a:t>
            </a:r>
            <a:endParaRPr lang="ru-RU" sz="3100" dirty="0"/>
          </a:p>
        </p:txBody>
      </p:sp>
      <p:pic>
        <p:nvPicPr>
          <p:cNvPr id="7170" name="Picture 2" descr="C:\Documents and Settings\Admin\Рабочий стол\IMG_20200716_2007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00372"/>
            <a:ext cx="4433896" cy="3476617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IMG_20200716_2007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20448">
            <a:off x="4602994" y="2056770"/>
            <a:ext cx="4170012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/>
              <a:t>На каждую из сторон </a:t>
            </a:r>
            <a:r>
              <a:rPr lang="ru-RU" sz="3100" b="1" dirty="0" smtClean="0"/>
              <a:t>светофора</a:t>
            </a:r>
            <a:r>
              <a:rPr lang="ru-RU" sz="3100" dirty="0" smtClean="0"/>
              <a:t> наклеить цветные круги – сигналы </a:t>
            </a:r>
            <a:r>
              <a:rPr lang="ru-RU" sz="3100" b="1" dirty="0" smtClean="0"/>
              <a:t>светофора</a:t>
            </a:r>
            <a:endParaRPr lang="ru-RU" sz="3100" dirty="0"/>
          </a:p>
        </p:txBody>
      </p:sp>
      <p:pic>
        <p:nvPicPr>
          <p:cNvPr id="8194" name="Picture 2" descr="C:\Documents and Settings\Admin\Рабочий стол\IMG_20200716_2006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37"/>
            <a:ext cx="614366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205</TotalTime>
  <Words>173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Мастер – класс «Объемный светофор»</vt:lpstr>
      <vt:lpstr>Слайд 2</vt:lpstr>
      <vt:lpstr>Для мастер – класса нам потребуется: белая бумага, формат А4; зеленая, желтая, красная полоски бумаги 20х4,5 см; шаблон для вырезывания ножки светофора; шаблон-круг, диаметр 3,5 см; карандаш; ножницы;  клей.</vt:lpstr>
      <vt:lpstr> Согнуть к полученной центральной линии левую и правую стороны, полученную деталь сложить пополам.</vt:lpstr>
      <vt:lpstr> Обвести шаблон, приложив его к нижней части детали, вырезать слева и справа выемки</vt:lpstr>
      <vt:lpstr> Каждую из цветных полосок сложить дважды пополам, положить шаблон-круг на полученную деталь, обвести его и вырезать</vt:lpstr>
      <vt:lpstr> На каждую из сторон светофора наклеить цветные круги – сигналы светофора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«Объемный светофор»</dc:title>
  <dc:creator>User</dc:creator>
  <cp:lastModifiedBy>User</cp:lastModifiedBy>
  <cp:revision>24</cp:revision>
  <dcterms:created xsi:type="dcterms:W3CDTF">2020-07-16T16:35:26Z</dcterms:created>
  <dcterms:modified xsi:type="dcterms:W3CDTF">2020-07-19T21:47:15Z</dcterms:modified>
</cp:coreProperties>
</file>