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A462-C9D6-4218-B187-E495169FD31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40849-D044-475D-95F7-C4997883E8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esktop\КРНИП\30376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6435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572140"/>
            <a:ext cx="9144000" cy="1285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886464"/>
            <a:ext cx="6400800" cy="685808"/>
          </a:xfrm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</a:t>
            </a:r>
            <a:r>
              <a:rPr lang="ru-RU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Моцарь</a:t>
            </a: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О.В.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КРНИП\2c5b778da12e9ad6c82acca107287dd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395413"/>
            <a:ext cx="9144001" cy="6376047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846320"/>
          <a:ext cx="9143999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882"/>
                <a:gridCol w="4286279"/>
                <a:gridCol w="3825838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Деятельность воспитателя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детей</a:t>
                      </a:r>
                      <a:endParaRPr lang="ru-RU" dirty="0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/>
                        </a:rPr>
                        <a:t>На первом этапе я знакомлю детей с </a:t>
                      </a:r>
                      <a:r>
                        <a:rPr lang="ru-RU" dirty="0" smtClean="0">
                          <a:latin typeface="times new roman"/>
                        </a:rPr>
                        <a:t>иллюстрацией</a:t>
                      </a:r>
                      <a:r>
                        <a:rPr lang="ru-RU" dirty="0">
                          <a:latin typeface="times new roman"/>
                        </a:rPr>
                        <a:t>, </a:t>
                      </a:r>
                      <a:r>
                        <a:rPr lang="ru-RU" dirty="0" smtClean="0">
                          <a:latin typeface="times new roman"/>
                        </a:rPr>
                        <a:t>предлагаю </a:t>
                      </a:r>
                      <a:r>
                        <a:rPr lang="ru-RU" dirty="0">
                          <a:latin typeface="times new roman"/>
                        </a:rPr>
                        <a:t>детям сформулировать проблему исходя из данной </a:t>
                      </a:r>
                      <a:r>
                        <a:rPr lang="ru-RU" dirty="0" smtClean="0">
                          <a:latin typeface="times new roman"/>
                        </a:rPr>
                        <a:t>иллюстрации</a:t>
                      </a:r>
                      <a:r>
                        <a:rPr lang="ru-RU" dirty="0">
                          <a:latin typeface="times new roman"/>
                        </a:rPr>
                        <a:t>: </a:t>
                      </a:r>
                      <a:r>
                        <a:rPr lang="ru-RU" dirty="0" smtClean="0">
                          <a:latin typeface="times new roman"/>
                        </a:rPr>
                        <a:t>все вещи убегают от мальчика. Почему</a:t>
                      </a:r>
                      <a:r>
                        <a:rPr lang="ru-RU" baseline="0" dirty="0" smtClean="0">
                          <a:latin typeface="times new roman"/>
                        </a:rPr>
                        <a:t> убегают вещи?</a:t>
                      </a:r>
                    </a:p>
                    <a:p>
                      <a:r>
                        <a:rPr lang="ru-RU" baseline="0" dirty="0" smtClean="0">
                          <a:latin typeface="times new roman"/>
                        </a:rPr>
                        <a:t>Что не так с мальчиком?</a:t>
                      </a:r>
                      <a:endParaRPr lang="ru-RU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рассматривают первую кейс-иллюстрацию. Принимают ситуацию: «Мальчик очень грязный»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Оля\Desktop\КРНИП\Moydodyir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7661" y="0"/>
            <a:ext cx="7026339" cy="4818061"/>
          </a:xfrm>
          <a:prstGeom prst="rect">
            <a:avLst/>
          </a:prstGeom>
          <a:noFill/>
        </p:spPr>
      </p:pic>
      <p:pic>
        <p:nvPicPr>
          <p:cNvPr id="3074" name="Picture 2" descr="C:\Users\Оля\Desktop\КРНИП\img_56cadfcbaae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00529" cy="5099159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846320"/>
          <a:ext cx="9143999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882"/>
                <a:gridCol w="4286279"/>
                <a:gridCol w="3825838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Деятельность воспитателя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детей</a:t>
                      </a:r>
                      <a:endParaRPr lang="ru-RU" dirty="0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втором этапе демонстрирую иллюстрацию 2 и задаю вопросы для проведения «мозгового штурма»: «</a:t>
                      </a:r>
                      <a:r>
                        <a:rPr lang="ru-RU" sz="1800" b="0" i="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чувствует сейчас мальчик?», «Почему он не помылся?», «Кто пришел ему на помощь?»</a:t>
                      </a:r>
                    </a:p>
                    <a:p>
                      <a:endParaRPr lang="ru-RU" u="none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проводят анализ данной проблемной ситуации и высказывают свои предположение в виде полных ответов на вопросы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я\Desktop\КРНИП\scrn_big_01.jpg"/>
          <p:cNvPicPr>
            <a:picLocks noChangeAspect="1" noChangeArrowheads="1"/>
          </p:cNvPicPr>
          <p:nvPr/>
        </p:nvPicPr>
        <p:blipFill>
          <a:blip r:embed="rId2"/>
          <a:srcRect l="32768" t="10653" r="5697" b="5642"/>
          <a:stretch>
            <a:fillRect/>
          </a:stretch>
        </p:blipFill>
        <p:spPr bwMode="auto">
          <a:xfrm>
            <a:off x="4929158" y="0"/>
            <a:ext cx="4214842" cy="4292895"/>
          </a:xfrm>
          <a:prstGeom prst="rect">
            <a:avLst/>
          </a:prstGeom>
          <a:noFill/>
        </p:spPr>
      </p:pic>
      <p:pic>
        <p:nvPicPr>
          <p:cNvPr id="4099" name="Picture 3" descr="C:\Users\Оля\Desktop\КРНИП\main_486009_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094657" cy="4286256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4297680"/>
          <a:ext cx="9143999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882"/>
                <a:gridCol w="4286279"/>
                <a:gridCol w="3825838"/>
              </a:tblGrid>
              <a:tr h="2957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Деятельность воспитателя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детей</a:t>
                      </a:r>
                      <a:endParaRPr lang="ru-RU" dirty="0"/>
                    </a:p>
                  </a:txBody>
                  <a:tcPr/>
                </a:tc>
              </a:tr>
              <a:tr h="177878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третьем этапе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побуждаю детей к активизации при помощи ключевых вопросов кейса: «Что нужно сделать, чтобы вещи вернулись к мальчику?»,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«Что нужно сделать </a:t>
                      </a:r>
                      <a:r>
                        <a:rPr lang="ru-RU" sz="1800" b="0" i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Мойдодыру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чтобы мальчик стал снова чистым?»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Поддерживаю эмоционально- чувствительный опыт детей.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Осуществляю помощь.</a:t>
                      </a:r>
                      <a:endParaRPr lang="ru-RU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примеряют поступок мальчика на себя, выбирают самое оптимальное правильное решение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я\Desktop\КРНИП\7910e56ca06f276f8789f75f8858807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472" cy="6383348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480560"/>
          <a:ext cx="914399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882"/>
                <a:gridCol w="4286279"/>
                <a:gridCol w="3825838"/>
              </a:tblGrid>
              <a:tr h="2957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Деятельность воспитателя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детей</a:t>
                      </a:r>
                      <a:endParaRPr lang="ru-RU" dirty="0"/>
                    </a:p>
                  </a:txBody>
                  <a:tcPr/>
                </a:tc>
              </a:tr>
              <a:tr h="177878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четвертом этапе формирую аналитические способности детей, умение обобщать материал:  «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Мойдодыр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помог мальчику. Мальчик стал чистым и веселым. Вещи вернулись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 мальчику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«Какие пословицы вы можете вспомнить по этой теме?»</a:t>
                      </a:r>
                      <a:endParaRPr lang="ru-RU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делают вывод, что нужно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быть чистым и опрятным.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Вспоминают, размышляют, правильно строит предложения: Чистота — залог здоровья. Чистые сапоги быстрее ходят. Чистота — лучшая красота.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201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8</cp:revision>
  <dcterms:created xsi:type="dcterms:W3CDTF">2019-11-24T12:30:43Z</dcterms:created>
  <dcterms:modified xsi:type="dcterms:W3CDTF">2019-11-24T13:49:31Z</dcterms:modified>
</cp:coreProperties>
</file>