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7452ABB-52A2-4287-A368-D0D01BA5A004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EAB39037-1CBE-4638-B2C0-46BD6F64B57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ребенка детский сад №11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772816"/>
            <a:ext cx="6400800" cy="1752600"/>
          </a:xfrm>
        </p:spPr>
        <p:txBody>
          <a:bodyPr/>
          <a:lstStyle/>
          <a:p>
            <a:r>
              <a:rPr lang="ru-RU" b="1" dirty="0" smtClean="0">
                <a:effectLst/>
              </a:rPr>
              <a:t>«Проведение опытов с почвой и      землей»</a:t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в подготовительной группе.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4509120"/>
            <a:ext cx="4234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воспитатель: Илюшина Л.В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55131" y="6165304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2020г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861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496" y="41284"/>
            <a:ext cx="88569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Опыт 1: «Что это такое ?» </a:t>
            </a:r>
            <a:br>
              <a:rPr lang="ru-RU" dirty="0"/>
            </a:br>
            <a:r>
              <a:rPr lang="ru-RU" dirty="0"/>
              <a:t>У вас на тарелочках лежат комочки земли. Рассмотрите землю с помощью лупы, перемешивая её палочкой. </a:t>
            </a:r>
            <a:br>
              <a:rPr lang="ru-RU" dirty="0"/>
            </a:br>
            <a:r>
              <a:rPr lang="ru-RU" dirty="0"/>
              <a:t>-Что вы увидели? (камешки, песчинки, веточки, мелких животных) Рассмотрите землю у своего соседа. Одинаковая ли она? (отличается по цвету, по составу) </a:t>
            </a:r>
            <a:br>
              <a:rPr lang="ru-RU" dirty="0"/>
            </a:br>
            <a:r>
              <a:rPr lang="ru-RU" dirty="0"/>
              <a:t>Вывод: Земля из разных мест отличается по внешнему виду и составу. </a:t>
            </a:r>
            <a:br>
              <a:rPr lang="ru-RU" dirty="0"/>
            </a:br>
            <a:r>
              <a:rPr lang="ru-RU" dirty="0"/>
              <a:t>- Как вы думаете, что ещё может находиться в земле? (предположения детей) </a:t>
            </a:r>
            <a:br>
              <a:rPr lang="ru-RU" dirty="0"/>
            </a:br>
            <a:r>
              <a:rPr lang="ru-RU" dirty="0"/>
              <a:t>Давайте попробуем ответить на этот вопрос, проведя несколько экспериментов.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68960"/>
            <a:ext cx="4026024" cy="3019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5168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Опыт 2 «Воздушные пузырьки» </a:t>
            </a:r>
            <a:br>
              <a:rPr lang="ru-RU" dirty="0" smtClean="0"/>
            </a:br>
            <a:r>
              <a:rPr lang="ru-RU" dirty="0" smtClean="0"/>
              <a:t>Возьмите ложечкой небольшой комочек земли и опустите в воду. </a:t>
            </a:r>
            <a:br>
              <a:rPr lang="ru-RU" dirty="0" smtClean="0"/>
            </a:br>
            <a:r>
              <a:rPr lang="ru-RU" dirty="0" smtClean="0"/>
              <a:t>-Что вы наблюдаете? (пузырьки воздуха поднимаются на поверхность) </a:t>
            </a:r>
            <a:br>
              <a:rPr lang="ru-RU" dirty="0" smtClean="0"/>
            </a:br>
            <a:r>
              <a:rPr lang="ru-RU" dirty="0" smtClean="0"/>
              <a:t>-А где воздух «прячется» в земле? (между мелкими частицами ) </a:t>
            </a:r>
            <a:br>
              <a:rPr lang="ru-RU" dirty="0" smtClean="0"/>
            </a:br>
            <a:r>
              <a:rPr lang="ru-RU" dirty="0" smtClean="0"/>
              <a:t>Вывод: В земле содержится воздух.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43711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Опыт 3: «Растворимость земли». </a:t>
            </a:r>
            <a:br>
              <a:rPr lang="ru-RU" dirty="0" smtClean="0"/>
            </a:br>
            <a:r>
              <a:rPr lang="ru-RU" dirty="0" smtClean="0"/>
              <a:t>Землю в стакане с водой хорошо перемешайте стеклянной трубочкой, подождите немного. </a:t>
            </a:r>
            <a:br>
              <a:rPr lang="ru-RU" dirty="0" smtClean="0"/>
            </a:br>
            <a:r>
              <a:rPr lang="ru-RU" dirty="0" smtClean="0"/>
              <a:t>-Растворилась ли земля в воде? </a:t>
            </a:r>
            <a:br>
              <a:rPr lang="ru-RU" dirty="0" smtClean="0"/>
            </a:br>
            <a:r>
              <a:rPr lang="ru-RU" dirty="0" smtClean="0"/>
              <a:t>Вывод: Земля в воде не растворяется. 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41562"/>
            <a:ext cx="31242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0122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4249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Опыт </a:t>
            </a:r>
            <a:r>
              <a:rPr lang="ru-RU" dirty="0" smtClean="0"/>
              <a:t>4: </a:t>
            </a:r>
            <a:r>
              <a:rPr lang="ru-RU" dirty="0"/>
              <a:t>«Есть ли в земле вода?» </a:t>
            </a:r>
            <a:br>
              <a:rPr lang="ru-RU" dirty="0"/>
            </a:br>
            <a:r>
              <a:rPr lang="ru-RU" dirty="0"/>
              <a:t>Потрогайте землю на тарелочках на ощупь. Мокрая ли она? В ложечку я накладываю эту почву и нагреваю на пламени, над почвой я держу стёклышко. </a:t>
            </a:r>
            <a:br>
              <a:rPr lang="ru-RU" dirty="0"/>
            </a:br>
            <a:r>
              <a:rPr lang="ru-RU" dirty="0"/>
              <a:t>-Что происходит со стёклышкам? Почему оно запотело? Что за капельки появились на стекле? </a:t>
            </a:r>
            <a:br>
              <a:rPr lang="ru-RU" dirty="0"/>
            </a:br>
            <a:r>
              <a:rPr lang="ru-RU" dirty="0"/>
              <a:t>Вывод: В земле содержится вода. </a:t>
            </a:r>
            <a:br>
              <a:rPr lang="ru-RU" dirty="0"/>
            </a:br>
            <a:r>
              <a:rPr lang="ru-RU" dirty="0"/>
              <a:t>Вода в земле может путешествовать между частицами. Возьмите трубочки, заполненные песком, и опустите их в ложечку с водой. </a:t>
            </a:r>
            <a:br>
              <a:rPr lang="ru-RU" dirty="0"/>
            </a:br>
            <a:r>
              <a:rPr lang="ru-RU" dirty="0"/>
              <a:t>- Что наблюдаем? Почему земля темнеет снизу вверх? (вода смачивает землю) </a:t>
            </a:r>
            <a:br>
              <a:rPr lang="ru-RU" dirty="0"/>
            </a:br>
            <a:r>
              <a:rPr lang="ru-RU" dirty="0"/>
              <a:t>Капните воду сверху в отверстие трубочки. </a:t>
            </a:r>
            <a:br>
              <a:rPr lang="ru-RU" dirty="0"/>
            </a:br>
            <a:r>
              <a:rPr lang="ru-RU" dirty="0"/>
              <a:t>–Что увидели? (земля пропускает воду вниз) </a:t>
            </a:r>
            <a:br>
              <a:rPr lang="ru-RU" dirty="0"/>
            </a:br>
            <a:r>
              <a:rPr lang="ru-RU" dirty="0"/>
              <a:t>Вывод: Земля смачивается водой.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5977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Опыт 5: «Определение перегноя» </a:t>
            </a:r>
            <a:br>
              <a:rPr lang="ru-RU" dirty="0"/>
            </a:br>
            <a:r>
              <a:rPr lang="ru-RU" dirty="0"/>
              <a:t>Землю в металлической ложечке я хорошо прогреваю над пламенем. </a:t>
            </a:r>
            <a:br>
              <a:rPr lang="ru-RU" dirty="0"/>
            </a:br>
            <a:r>
              <a:rPr lang="ru-RU" dirty="0"/>
              <a:t>-Что мы чувствуем? (появляется белый дым и неприятный запах) </a:t>
            </a:r>
            <a:br>
              <a:rPr lang="ru-RU" dirty="0"/>
            </a:br>
            <a:r>
              <a:rPr lang="ru-RU" dirty="0"/>
              <a:t>А теперь я положу в ложечку сухой листик, хвоинки, останки древесины, хорошо прогрею. </a:t>
            </a:r>
            <a:br>
              <a:rPr lang="ru-RU" dirty="0"/>
            </a:br>
            <a:r>
              <a:rPr lang="ru-RU" dirty="0"/>
              <a:t>-Что наблюдаем? </a:t>
            </a:r>
            <a:br>
              <a:rPr lang="ru-RU" dirty="0"/>
            </a:br>
            <a:r>
              <a:rPr lang="ru-RU" dirty="0"/>
              <a:t>Этот запах издаёт горящий перегной, содержащийся в земле. Это гниющие останки растений и животных, которые делают землю более полезной для растений. Чем дольше перегноя, тем быстрее и крупнее они растут, дают больший урожай. Землю, содержащую перегной, называют почвой.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Опыт 6: «Сравнение свойств песка и глины» </a:t>
            </a:r>
            <a:br>
              <a:rPr lang="ru-RU" dirty="0"/>
            </a:br>
            <a:r>
              <a:rPr lang="ru-RU" dirty="0"/>
              <a:t>-Почему же частички почвы не рассыпаются как пыль, а склеиваются между собой? </a:t>
            </a:r>
            <a:br>
              <a:rPr lang="ru-RU" dirty="0"/>
            </a:br>
            <a:r>
              <a:rPr lang="ru-RU" dirty="0"/>
              <a:t>В почве есть не только песок, перегной, но и особое вещество – глина. </a:t>
            </a:r>
            <a:br>
              <a:rPr lang="ru-RU" dirty="0"/>
            </a:br>
            <a:r>
              <a:rPr lang="ru-RU" dirty="0"/>
              <a:t>Рассмотрите песок и глину в стаканчиках, потрогайте их на ощупь. </a:t>
            </a:r>
            <a:br>
              <a:rPr lang="ru-RU" dirty="0"/>
            </a:br>
            <a:r>
              <a:rPr lang="ru-RU" dirty="0"/>
              <a:t>-Какие они? ( песок рыхлый, глина твёрдая) </a:t>
            </a:r>
            <a:br>
              <a:rPr lang="ru-RU" dirty="0"/>
            </a:br>
            <a:r>
              <a:rPr lang="ru-RU" dirty="0"/>
              <a:t>Теперь капните в них немного воды. </a:t>
            </a:r>
            <a:br>
              <a:rPr lang="ru-RU" dirty="0"/>
            </a:br>
            <a:r>
              <a:rPr lang="ru-RU" dirty="0"/>
              <a:t>-Где вода впитывается быстрее? (В песке, а глина плохо пропускает воду) </a:t>
            </a:r>
            <a:br>
              <a:rPr lang="ru-RU" dirty="0"/>
            </a:br>
            <a:r>
              <a:rPr lang="ru-RU" dirty="0"/>
              <a:t>Возьмите в руки немного сырого песка и сырой глины. Чем они отличаются? </a:t>
            </a:r>
            <a:br>
              <a:rPr lang="ru-RU" dirty="0"/>
            </a:br>
            <a:r>
              <a:rPr lang="ru-RU" dirty="0"/>
              <a:t>Вывод: Глина и песок разные по свойствам. </a:t>
            </a:r>
          </a:p>
        </p:txBody>
      </p:sp>
    </p:spTree>
    <p:extLst>
      <p:ext uri="{BB962C8B-B14F-4D97-AF65-F5344CB8AC3E}">
        <p14:creationId xmlns:p14="http://schemas.microsoft.com/office/powerpoint/2010/main" val="2187337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57</TotalTime>
  <Words>67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Главная</vt:lpstr>
      <vt:lpstr>Муниципальное бюджетное дошкольное образовательное учреждение Борисоглебского городского округа Центр развития ребенка детский сад №11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michail</dc:creator>
  <cp:lastModifiedBy>michail</cp:lastModifiedBy>
  <cp:revision>4</cp:revision>
  <dcterms:created xsi:type="dcterms:W3CDTF">2020-07-20T15:35:58Z</dcterms:created>
  <dcterms:modified xsi:type="dcterms:W3CDTF">2020-07-20T16:32:58Z</dcterms:modified>
</cp:coreProperties>
</file>