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2" r:id="rId4"/>
    <p:sldId id="261" r:id="rId5"/>
    <p:sldId id="264" r:id="rId6"/>
    <p:sldId id="27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18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967FFA-334B-435E-8FA1-C5A464C728EA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960F58-C7B7-41B3-B7F7-69889F368A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306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Дети в ответ машут руками.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960F58-C7B7-41B3-B7F7-69889F368AA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802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0BA6F22-50BA-43EA-8D80-3F94D885B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Рамка 4">
            <a:extLst>
              <a:ext uri="{FF2B5EF4-FFF2-40B4-BE49-F238E27FC236}">
                <a16:creationId xmlns="" xmlns:a16="http://schemas.microsoft.com/office/drawing/2014/main" id="{72D38E63-3851-4B3F-8A91-3209AFB5C03D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18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="" xmlns:a16="http://schemas.microsoft.com/office/drawing/2014/main" id="{1C65B370-E5CB-426F-8576-60E108F37A10}"/>
              </a:ext>
            </a:extLst>
          </p:cNvPr>
          <p:cNvSpPr/>
          <p:nvPr/>
        </p:nvSpPr>
        <p:spPr>
          <a:xfrm>
            <a:off x="1264250" y="474241"/>
            <a:ext cx="6768752" cy="3312368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chemeClr val="tx1"/>
                </a:solidFill>
              </a:rPr>
              <a:t>Тринадцатое мая</a:t>
            </a:r>
          </a:p>
          <a:p>
            <a:pPr algn="ctr"/>
            <a:endParaRPr lang="ru-RU" sz="5400" b="1" i="1" dirty="0">
              <a:solidFill>
                <a:schemeClr val="tx1"/>
              </a:solidFill>
            </a:endParaRPr>
          </a:p>
          <a:p>
            <a:pPr algn="r"/>
            <a:r>
              <a:rPr lang="ru-RU" sz="3200" b="1" i="1" dirty="0" smtClean="0">
                <a:solidFill>
                  <a:schemeClr val="tx1"/>
                </a:solidFill>
              </a:rPr>
              <a:t>Учебник, рабочая тетрадь</a:t>
            </a:r>
            <a:endParaRPr lang="ru-RU" sz="3200" b="1" i="1" dirty="0">
              <a:solidFill>
                <a:schemeClr val="tx1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514CE308-BCCA-4107-A1C6-A7DB6932B13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7148" y="2420888"/>
            <a:ext cx="2275430" cy="422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08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0BA6F22-50BA-43EA-8D80-3F94D885B5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Рамка 4">
            <a:extLst>
              <a:ext uri="{FF2B5EF4-FFF2-40B4-BE49-F238E27FC236}">
                <a16:creationId xmlns="" xmlns:a16="http://schemas.microsoft.com/office/drawing/2014/main" id="{72D38E63-3851-4B3F-8A91-3209AFB5C03D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18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="" xmlns:a16="http://schemas.microsoft.com/office/drawing/2014/main" id="{932802E7-6CCD-4E1C-8D0A-F6D41D953F4E}"/>
              </a:ext>
            </a:extLst>
          </p:cNvPr>
          <p:cNvSpPr/>
          <p:nvPr/>
        </p:nvSpPr>
        <p:spPr>
          <a:xfrm>
            <a:off x="1036178" y="351989"/>
            <a:ext cx="741682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Добрый день всем, кто хочет узнать что-то новое!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C333D884-BDF0-4F43-BE97-6E3ED4E3F49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221088"/>
            <a:ext cx="1339326" cy="248454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260" y="1484784"/>
            <a:ext cx="6849164" cy="5074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45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0BA6F22-50BA-43EA-8D80-3F94D885B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Рамка 4">
            <a:extLst>
              <a:ext uri="{FF2B5EF4-FFF2-40B4-BE49-F238E27FC236}">
                <a16:creationId xmlns="" xmlns:a16="http://schemas.microsoft.com/office/drawing/2014/main" id="{72D38E63-3851-4B3F-8A91-3209AFB5C03D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18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="" xmlns:a16="http://schemas.microsoft.com/office/drawing/2014/main" id="{1C65B370-E5CB-426F-8576-60E108F37A10}"/>
              </a:ext>
            </a:extLst>
          </p:cNvPr>
          <p:cNvSpPr/>
          <p:nvPr/>
        </p:nvSpPr>
        <p:spPr>
          <a:xfrm>
            <a:off x="1259632" y="320253"/>
            <a:ext cx="6768752" cy="744959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Времена глагола</a:t>
            </a:r>
            <a:endParaRPr lang="ru-RU" sz="4800" b="1" dirty="0">
              <a:solidFill>
                <a:schemeClr val="tx1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C333D884-BDF0-4F43-BE97-6E3ED4E3F49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221088"/>
            <a:ext cx="1339326" cy="248454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847" y="1556792"/>
            <a:ext cx="6867354" cy="4896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0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0BA6F22-50BA-43EA-8D80-3F94D885B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Рамка 4">
            <a:extLst>
              <a:ext uri="{FF2B5EF4-FFF2-40B4-BE49-F238E27FC236}">
                <a16:creationId xmlns="" xmlns:a16="http://schemas.microsoft.com/office/drawing/2014/main" id="{72D38E63-3851-4B3F-8A91-3209AFB5C03D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18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="" xmlns:a16="http://schemas.microsoft.com/office/drawing/2014/main" id="{1C65B370-E5CB-426F-8576-60E108F37A10}"/>
              </a:ext>
            </a:extLst>
          </p:cNvPr>
          <p:cNvSpPr/>
          <p:nvPr/>
        </p:nvSpPr>
        <p:spPr>
          <a:xfrm>
            <a:off x="1259632" y="320253"/>
            <a:ext cx="6768752" cy="744959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Упражнение 195 (устно)</a:t>
            </a:r>
            <a:endParaRPr lang="ru-RU" sz="4800" b="1" dirty="0">
              <a:solidFill>
                <a:schemeClr val="tx1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C333D884-BDF0-4F43-BE97-6E3ED4E3F49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221088"/>
            <a:ext cx="1339326" cy="2484547"/>
          </a:xfrm>
          <a:prstGeom prst="rect">
            <a:avLst/>
          </a:prstGeom>
        </p:spPr>
      </p:pic>
      <p:sp>
        <p:nvSpPr>
          <p:cNvPr id="8" name="Прямоугольник: скругленные углы 7">
            <a:extLst>
              <a:ext uri="{FF2B5EF4-FFF2-40B4-BE49-F238E27FC236}">
                <a16:creationId xmlns="" xmlns:a16="http://schemas.microsoft.com/office/drawing/2014/main" id="{48DCFD19-DBE0-4166-B9D9-2B47F23B90EA}"/>
              </a:ext>
            </a:extLst>
          </p:cNvPr>
          <p:cNvSpPr/>
          <p:nvPr/>
        </p:nvSpPr>
        <p:spPr>
          <a:xfrm>
            <a:off x="1458516" y="3532253"/>
            <a:ext cx="7342584" cy="12625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Упражнение 194</a:t>
            </a:r>
            <a:endParaRPr lang="ru-RU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032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0BA6F22-50BA-43EA-8D80-3F94D885B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Рамка 4">
            <a:extLst>
              <a:ext uri="{FF2B5EF4-FFF2-40B4-BE49-F238E27FC236}">
                <a16:creationId xmlns="" xmlns:a16="http://schemas.microsoft.com/office/drawing/2014/main" id="{72D38E63-3851-4B3F-8A91-3209AFB5C03D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18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="" xmlns:a16="http://schemas.microsoft.com/office/drawing/2014/main" id="{1C65B370-E5CB-426F-8576-60E108F37A10}"/>
              </a:ext>
            </a:extLst>
          </p:cNvPr>
          <p:cNvSpPr/>
          <p:nvPr/>
        </p:nvSpPr>
        <p:spPr>
          <a:xfrm>
            <a:off x="1259632" y="320253"/>
            <a:ext cx="6768752" cy="744959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Самооценка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20B0C1C2-96A3-4830-B535-24A3B2A239E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065212"/>
            <a:ext cx="3623323" cy="5792788"/>
          </a:xfrm>
          <a:prstGeom prst="rect">
            <a:avLst/>
          </a:prstGeom>
        </p:spPr>
      </p:pic>
      <p:sp>
        <p:nvSpPr>
          <p:cNvPr id="10" name="Прямоугольник: скругленные углы 9">
            <a:extLst>
              <a:ext uri="{FF2B5EF4-FFF2-40B4-BE49-F238E27FC236}">
                <a16:creationId xmlns="" xmlns:a16="http://schemas.microsoft.com/office/drawing/2014/main" id="{37701227-6A5E-47CE-B05C-894AEA97F8DC}"/>
              </a:ext>
            </a:extLst>
          </p:cNvPr>
          <p:cNvSpPr/>
          <p:nvPr/>
        </p:nvSpPr>
        <p:spPr>
          <a:xfrm>
            <a:off x="3854203" y="1516903"/>
            <a:ext cx="4373116" cy="7449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bg1"/>
                </a:solidFill>
              </a:rPr>
              <a:t>Очень трудно!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="" xmlns:a16="http://schemas.microsoft.com/office/drawing/2014/main" id="{D8FC7EDA-8AA0-4D70-9072-DF7E3AF5623B}"/>
              </a:ext>
            </a:extLst>
          </p:cNvPr>
          <p:cNvSpPr/>
          <p:nvPr/>
        </p:nvSpPr>
        <p:spPr>
          <a:xfrm>
            <a:off x="3854203" y="2910020"/>
            <a:ext cx="4373116" cy="12056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bg1"/>
                </a:solidFill>
              </a:rPr>
              <a:t>Немного сомневаюсь!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="" xmlns:a16="http://schemas.microsoft.com/office/drawing/2014/main" id="{F8D16156-C320-4BCA-BB4C-E2DED0633CEF}"/>
              </a:ext>
            </a:extLst>
          </p:cNvPr>
          <p:cNvSpPr/>
          <p:nvPr/>
        </p:nvSpPr>
        <p:spPr>
          <a:xfrm>
            <a:off x="3916908" y="4580261"/>
            <a:ext cx="4373116" cy="12071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bg1"/>
                </a:solidFill>
              </a:rPr>
              <a:t>Приходите! Помогу!!</a:t>
            </a:r>
          </a:p>
        </p:txBody>
      </p:sp>
    </p:spTree>
    <p:extLst>
      <p:ext uri="{BB962C8B-B14F-4D97-AF65-F5344CB8AC3E}">
        <p14:creationId xmlns:p14="http://schemas.microsoft.com/office/powerpoint/2010/main" val="263747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0BA6F22-50BA-43EA-8D80-3F94D885B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Рамка 4">
            <a:extLst>
              <a:ext uri="{FF2B5EF4-FFF2-40B4-BE49-F238E27FC236}">
                <a16:creationId xmlns="" xmlns:a16="http://schemas.microsoft.com/office/drawing/2014/main" id="{72D38E63-3851-4B3F-8A91-3209AFB5C03D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18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="" xmlns:a16="http://schemas.microsoft.com/office/drawing/2014/main" id="{1C65B370-E5CB-426F-8576-60E108F37A10}"/>
              </a:ext>
            </a:extLst>
          </p:cNvPr>
          <p:cNvSpPr/>
          <p:nvPr/>
        </p:nvSpPr>
        <p:spPr>
          <a:xfrm>
            <a:off x="1259632" y="320253"/>
            <a:ext cx="6768752" cy="744959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Итог урока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C333D884-BDF0-4F43-BE97-6E3ED4E3F49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221088"/>
            <a:ext cx="1339326" cy="2484547"/>
          </a:xfrm>
          <a:prstGeom prst="rect">
            <a:avLst/>
          </a:prstGeom>
        </p:spPr>
      </p:pic>
      <p:sp>
        <p:nvSpPr>
          <p:cNvPr id="8" name="Прямоугольник: скругленные углы 7">
            <a:extLst>
              <a:ext uri="{FF2B5EF4-FFF2-40B4-BE49-F238E27FC236}">
                <a16:creationId xmlns="" xmlns:a16="http://schemas.microsoft.com/office/drawing/2014/main" id="{48DCFD19-DBE0-4166-B9D9-2B47F23B90EA}"/>
              </a:ext>
            </a:extLst>
          </p:cNvPr>
          <p:cNvSpPr/>
          <p:nvPr/>
        </p:nvSpPr>
        <p:spPr>
          <a:xfrm>
            <a:off x="1371600" y="1272643"/>
            <a:ext cx="6224736" cy="6863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dirty="0">
                <a:solidFill>
                  <a:schemeClr val="bg1"/>
                </a:solidFill>
              </a:rPr>
              <a:t>Часть речи -…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="" xmlns:a16="http://schemas.microsoft.com/office/drawing/2014/main" id="{6E96DE39-8259-4A4A-B4BD-D3C812A7756A}"/>
              </a:ext>
            </a:extLst>
          </p:cNvPr>
          <p:cNvSpPr/>
          <p:nvPr/>
        </p:nvSpPr>
        <p:spPr>
          <a:xfrm>
            <a:off x="1371600" y="3024186"/>
            <a:ext cx="6257064" cy="7825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dirty="0">
                <a:solidFill>
                  <a:schemeClr val="bg1"/>
                </a:solidFill>
              </a:rPr>
              <a:t>В </a:t>
            </a:r>
            <a:r>
              <a:rPr lang="ru-RU" sz="4400" b="1" dirty="0" err="1">
                <a:solidFill>
                  <a:schemeClr val="bg1"/>
                </a:solidFill>
              </a:rPr>
              <a:t>н.ф</a:t>
            </a:r>
            <a:r>
              <a:rPr lang="ru-RU" sz="4400" b="1" dirty="0">
                <a:solidFill>
                  <a:schemeClr val="bg1"/>
                </a:solidFill>
              </a:rPr>
              <a:t>. отвечает ….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="" xmlns:a16="http://schemas.microsoft.com/office/drawing/2014/main" id="{0D60F9FB-2952-4AC6-BF7C-7E9BD8536D8B}"/>
              </a:ext>
            </a:extLst>
          </p:cNvPr>
          <p:cNvSpPr/>
          <p:nvPr/>
        </p:nvSpPr>
        <p:spPr>
          <a:xfrm>
            <a:off x="1439651" y="4074738"/>
            <a:ext cx="6264695" cy="13704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Суффикс прошедшего </a:t>
            </a:r>
            <a:r>
              <a:rPr lang="ru-RU" sz="4400" b="1" smtClean="0">
                <a:solidFill>
                  <a:schemeClr val="bg1"/>
                </a:solidFill>
              </a:rPr>
              <a:t>времени…...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="" xmlns:a16="http://schemas.microsoft.com/office/drawing/2014/main" id="{BE679F3F-A724-4177-BC62-924D9021FE65}"/>
              </a:ext>
            </a:extLst>
          </p:cNvPr>
          <p:cNvSpPr/>
          <p:nvPr/>
        </p:nvSpPr>
        <p:spPr>
          <a:xfrm>
            <a:off x="1339272" y="2090975"/>
            <a:ext cx="6257064" cy="6863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dirty="0">
                <a:solidFill>
                  <a:schemeClr val="bg1"/>
                </a:solidFill>
              </a:rPr>
              <a:t>Обозначает ….</a:t>
            </a:r>
          </a:p>
        </p:txBody>
      </p:sp>
    </p:spTree>
    <p:extLst>
      <p:ext uri="{BB962C8B-B14F-4D97-AF65-F5344CB8AC3E}">
        <p14:creationId xmlns:p14="http://schemas.microsoft.com/office/powerpoint/2010/main" val="4027720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59</Words>
  <Application>Microsoft Office PowerPoint</Application>
  <PresentationFormat>Экран (4:3)</PresentationFormat>
  <Paragraphs>18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школа</cp:lastModifiedBy>
  <cp:revision>34</cp:revision>
  <dcterms:created xsi:type="dcterms:W3CDTF">2017-08-13T05:03:26Z</dcterms:created>
  <dcterms:modified xsi:type="dcterms:W3CDTF">2020-05-12T18:21:46Z</dcterms:modified>
</cp:coreProperties>
</file>