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7" r:id="rId4"/>
    <p:sldId id="260" r:id="rId5"/>
    <p:sldId id="262" r:id="rId6"/>
    <p:sldId id="263" r:id="rId7"/>
    <p:sldId id="264" r:id="rId8"/>
    <p:sldId id="261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N" initials="N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1-01T18:24:42.952" idx="1">
    <p:pos x="10" y="10"/>
    <p:text/>
  </p:cm>
  <p:cm authorId="0" dt="2015-11-01T18:24:45.312" idx="2">
    <p:pos x="146" y="146"/>
    <p:text/>
  </p:cm>
  <p:cm authorId="0" dt="2015-11-01T18:25:01.285" idx="3">
    <p:pos x="282" y="282"/>
    <p:text/>
  </p:cm>
  <p:cm authorId="0" dt="2015-11-01T18:25:19.582" idx="4">
    <p:pos x="418" y="418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445FE-BA1D-4010-89F4-32092F3B908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A447D-6C07-48F9-A1A6-70D7BFD0E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3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A447D-6C07-48F9-A1A6-70D7BFD0EC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5246F-0A9B-4FBF-AD6C-6EE91A60A6E8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AB50-858A-46E6-B595-F7B46387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8429684" cy="2958538"/>
            <a:chOff x="1115616" y="2146448"/>
            <a:chExt cx="9091680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9091680" cy="11527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92665" y="5085184"/>
              <a:ext cx="5162225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2844" y="857232"/>
            <a:ext cx="7143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ЛИЧНОСТНО-ОРИЕНТИРОВАННЫЙ ПОДХОД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ОБУЧЕНИИ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УРОКАХ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42852"/>
            <a:ext cx="8143900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учителя  на уроке  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личностно-ориентированной направленностью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положительного эмоционального настроя на работу у всех 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учеников в ходе урока.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Сообщение в начале урока  не только темы, но и организации  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учебной (воспитательной) деятельности в ходе урока.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Применение знаний, позволяющих ученику самому выбирать тип, вид и  форму материала (словесную, графическую, условно-символическую).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Использование проблемных творческих заданий.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Стимулирование учеников к выбору и самостоятельному использованию  различных способов выполнения заданий.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Оценка (поощрение) при опросе на уроке не только правильного ответа  ученика, но и анализ того, как ученик рассуждал, какой способ использовал, почему ошибся и в чём.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Обсуждение с детьми в конце урока не только того, что «мы узнали» (чем овладели), но и того, что понравилось (не понравилось) и почему, что бы хотелось выполнить еще раз, а что сделать по-другому.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Отметка, выставляемая ученику в конце урока, должна аргументироваться по ряду параметров: правильности, самостоятельности, оригинальности.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 задании на дом называется не только тема и объем задания, но и 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подробно разъясняется, как следует рационально организовать свою  учебную работу при выполнении домашнего задания.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450629"/>
            <a:ext cx="5221244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Современная система образования должна быть нацелена на формирование у школьника потребностей и умений самостоятельного освоения новых знаний, новых форм деятельности, их анализа и соотнесения с культурными ценностями, способности и готовности к творческой работе. Это диктует необходимость изменения содержания и технологий образования, ориентации на личностно-ориентированную педагогику. Такая система образования не может быть построена на пустом месте. Она берет начало в глубине традиционной системы образования, трудов философов, психологов, педагогов.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фото для презентаций\выставка НА 9 МАЯ\74EM4H4Re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800" y="221879"/>
            <a:ext cx="3619554" cy="241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фото для презентаций\выставка НА 9 МАЯ\e-YzD6IiNN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400" y="2780928"/>
            <a:ext cx="2657151" cy="399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357166"/>
            <a:ext cx="507209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личностно ориентированного образования, его средства и методы структурируются так, что позволяют ученику проявить избирательность к предметному материалу, его виду и форме, в этих целях разрабатываются индивидуальные программы обучения, которые моделируют исследовательское мышление.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P10400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112" y="548680"/>
            <a:ext cx="367467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P10400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26" y="3140968"/>
            <a:ext cx="3699063" cy="277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7358114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50" b="1" dirty="0" smtClean="0">
                <a:latin typeface="Times New Roman" pitchFamily="18" charset="0"/>
                <a:cs typeface="Times New Roman" pitchFamily="18" charset="0"/>
              </a:rPr>
              <a:t>Личностно – ориентированное обучение играет важную роль в системе образования. Современное образование должно быть направленно на развитие личности человека, раскрытие его возможностей, талантов, становление самосознания, самореализации. Личностно ориентированное обучение предполагает, что в центре обучения находится сам обучающийся - его мотивы, цели, его неповторимый психологический склад, т. е. ученик (воспитанник) как личность. </a:t>
            </a:r>
            <a:endParaRPr lang="ru-RU" sz="235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P10400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22998"/>
            <a:ext cx="3816423" cy="286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ото для презентаций\выставка НА 9 МАЯ\ztA5zXYEtO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1008"/>
            <a:ext cx="4351069" cy="290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0"/>
            <a:ext cx="82868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Понятие личностно-ориентированного обучения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85720" y="1285860"/>
            <a:ext cx="400049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личностно-ориентированного обучения состоит в том, чтобы «заложить в ребенке механизмы самореализации, саморазвития, адаптации,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саморегуляции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самозащиты, самовоспитания и другие, необходимые для становления самобытного личностного образа».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фото для презентаций\фото кружка\2008год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3545138" cy="238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 для презентаций\фото кружка\2009год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47849"/>
            <a:ext cx="3233144" cy="242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142852"/>
            <a:ext cx="71438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личностно-ориентированного обучения, т.е. образования: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гуманитарная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признание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самоценности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человека, его физического и нравственного здоровья, осознание смысла жизни и активной позиции в ней, личностной свободы и возможности максимальной реализации собственного потенциала. Средства реализации данной функции - понимание, общение и сотрудничество;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культуросозидательная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культурообразующая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направлена на сохранение, передачу, воспроизводство и развитие культуры средствами образования. Механизмы реализации - культурная идентификация как установление духовной взаимосвязи между человеком и его народом, принятие его ценностей в качестве своих и построение собственной жизни с их учетом;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-социализации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предполагают обеспечение усвоения и воспроизводства индивидом социального опыта.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Механизм реализации - рефлексия,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сохранение индивидуальности, творчество как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личностная позиция в любой деятельности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средство самоопределения.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552844"/>
            <a:ext cx="550984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личностно-ориентированного образования: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-помощь школьнику в выстраивании собственной личности и определении  собственной личностной позиции в жизни: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-выбор значимых для ребенка ценностей и овладение им определенной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системой знаний,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выявление интересующих научных и жизненных проблем и освоение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способов их решения,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-открытие рефлексивного мира собственного «Я» и умение управлять им.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IMG_47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769382"/>
            <a:ext cx="2784823" cy="208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IMG_18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022" y="3804264"/>
            <a:ext cx="3762458" cy="250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фото для презентаций\26 ноября мастер класс\IMG_17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8640"/>
            <a:ext cx="2296123" cy="344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142852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Личностно-ориентированные технологии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85720" y="806689"/>
            <a:ext cx="735811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Личностно-ориентированные технологии противостоят авторитарному (командному), обезличенному и обездушенному подходу к ребенку в технологии традиционного обучения, создают атмосферу любви, заботы, сотрудничества, условия для творчества и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самоактуализации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личности.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P10401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6" y="2994430"/>
            <a:ext cx="4355976" cy="327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P10401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122515" cy="309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491289"/>
            <a:ext cx="622935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Личностно - ориентированные технологии – это педагогические новации, которые позволяют приспособить учебный процесс к индивидуальным способностям школьника, различному уровню сложности содержания общения, специфическим особенностям каждой школы.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Различают четыре основные группы технологий: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1.объяснительно-иллюстративные;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личностно-ориентированные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обучения,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коллективного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взаимообучения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модульного обучения;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коррекционные.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IMG_17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410977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000105"/>
          <a:ext cx="8572560" cy="5643604"/>
        </p:xfrm>
        <a:graphic>
          <a:graphicData uri="http://schemas.openxmlformats.org/drawingml/2006/table">
            <a:tbl>
              <a:tblPr/>
              <a:tblGrid>
                <a:gridCol w="4286280"/>
                <a:gridCol w="4286280"/>
              </a:tblGrid>
              <a:tr h="246638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Традиционный урок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Личностно- ориентированный урок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38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1. Обучает всех детей установленной сумме знаний, умений и навыков 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Способствует эффективному накоплению каждым ребенком своего собственного личностного опыта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38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2. Определяет учебные задания, форму работы детей и демонстрирует им образец правильного выполнения заданий 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Предлагает детям на выбор различные учебные задания и формы работы, поощряет ребят к самостоятельному поиску путей решения этих заданий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38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3. Старается заинтересовать детей в том учебном материале, который предлагает сам 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Стремится выявить реальные интересы детей и согласовать с ними подбор и организацию учебного материала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012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4. Проводит индивидуальные занятия с отстающими или наиболее подготовленными детьми 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Ведет индивидуальную работу с каждым ребенком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012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5. Планирует и направляет детскую деятельность 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Помогает детям самостоятельно спланировать свою деятельность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38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6. Оценивает результаты работы детей, подмечая и исправляя допущенные ошибки </a:t>
                      </a:r>
                      <a:endParaRPr lang="ru-RU" sz="13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Поощряет детей самостоятельно оценивать результаты их работы и исправлять допущенные ошибки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012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7. Определяет правила поведения в классе и следит за их соблюдением детьми </a:t>
                      </a:r>
                      <a:endParaRPr lang="ru-RU" sz="13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Учит детей самостоятельно вырабатывать правила по ведения и контролировать их соблюдение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38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8. Разрешает возникающие конфликты между деть ми: поощряет правых и наказывает виноватых </a:t>
                      </a:r>
                      <a:endParaRPr lang="ru-RU" sz="13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Побуждает детей обсуждать возникающие между ними конфликтные ситуации и самостоятельно искать пути их разрешения 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214290"/>
            <a:ext cx="7215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различия между традиционным и личностно-ориентированным уроком (занятием).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736</Words>
  <Application>Microsoft Office PowerPoint</Application>
  <PresentationFormat>Экран (4:3)</PresentationFormat>
  <Paragraphs>70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2014-07-18T16:17:44Z</dcterms:created>
  <dcterms:modified xsi:type="dcterms:W3CDTF">2017-03-29T13:52:53Z</dcterms:modified>
</cp:coreProperties>
</file>