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03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3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11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4240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468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1410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32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18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1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4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9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31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4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66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78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59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4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F0951D-AF19-49D4-B3D3-E0748D93B639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069922D-9B46-4A63-BA58-0155B1C6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515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E7D22-D8A1-4B47-93DA-C1652951CE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71C0BD-7151-45C6-85B8-94DDD60AD3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99983B-CD56-4206-973B-E2F3D555C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8913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3DB6FD-4CBC-4C92-8CBA-2BD08005FA7E}"/>
              </a:ext>
            </a:extLst>
          </p:cNvPr>
          <p:cNvSpPr/>
          <p:nvPr/>
        </p:nvSpPr>
        <p:spPr>
          <a:xfrm>
            <a:off x="163902" y="192505"/>
            <a:ext cx="702299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День морской авиации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6310BCC-BF47-46B4-801A-0E094592EB18}"/>
              </a:ext>
            </a:extLst>
          </p:cNvPr>
          <p:cNvSpPr/>
          <p:nvPr/>
        </p:nvSpPr>
        <p:spPr>
          <a:xfrm>
            <a:off x="2352281" y="2171006"/>
            <a:ext cx="2646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17 июля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8596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A4E78-1054-4653-B858-9CA8E1283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519" y="430897"/>
            <a:ext cx="8534400" cy="1507067"/>
          </a:xfrm>
        </p:spPr>
        <p:txBody>
          <a:bodyPr/>
          <a:lstStyle/>
          <a:p>
            <a:pPr algn="ctr"/>
            <a:r>
              <a:rPr lang="ru-RU" dirty="0">
                <a:latin typeface="Officina Sans C"/>
              </a:rPr>
              <a:t>История морской авиации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3853CF-EFE0-43AE-83C5-776DA345C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1424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i="0" dirty="0">
                <a:solidFill>
                  <a:schemeClr val="tx1"/>
                </a:solidFill>
                <a:effectLst/>
                <a:latin typeface="Officina Sans C"/>
              </a:rPr>
              <a:t>Начиная с 1996 года 17 июля в Российской Федерации ежегодно отмечают День Морской авиации Военно-морского флота России. 17 июля в 1916 года русские морские летчики одержали первую победу в воздушном бою над Балтийским морем. В ходе сражения два кайзеровских аэроплана были сбиты, а два других обратились в бегство. Знаменательную дату принято считать днем рождения морской авиации российского Военно-морского флота.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8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9A90D-2BA3-4423-80E9-7AC3952B6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723" y="485783"/>
            <a:ext cx="853440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Officina Sans C"/>
              </a:rPr>
              <a:t>С момента зарождения самолетостроения в России произошло много значимых событий. </a:t>
            </a:r>
            <a:br>
              <a:rPr lang="ru-RU" dirty="0">
                <a:latin typeface="Officina Sans C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57A26C-89F7-4391-A1C7-5DE7379C6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664" y="2412299"/>
            <a:ext cx="8534400" cy="361526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b="1" i="0" dirty="0">
                <a:solidFill>
                  <a:schemeClr val="tx1"/>
                </a:solidFill>
                <a:effectLst/>
                <a:latin typeface="Officina Sans C"/>
              </a:rPr>
              <a:t>В 1909 году впервые прозвучала идея об использовании летательных аппаратов с кораблей.</a:t>
            </a:r>
          </a:p>
          <a:p>
            <a:pPr marL="0" indent="0" algn="just">
              <a:buNone/>
            </a:pPr>
            <a:r>
              <a:rPr lang="ru-RU" sz="3600" b="1" i="0" dirty="0">
                <a:solidFill>
                  <a:schemeClr val="tx1"/>
                </a:solidFill>
                <a:effectLst/>
                <a:latin typeface="Officina Sans C"/>
              </a:rPr>
              <a:t>Весной 1910 года российские морские офицеры были отправлены для обучения воздухоплаванию за границу.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176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CF44B6-7843-4C24-A98B-7BB8DBBE7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957" y="759336"/>
            <a:ext cx="4153082" cy="226699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371C64F-9E7D-430A-8D86-DC21FBD5766A}"/>
              </a:ext>
            </a:extLst>
          </p:cNvPr>
          <p:cNvSpPr/>
          <p:nvPr/>
        </p:nvSpPr>
        <p:spPr>
          <a:xfrm>
            <a:off x="1467224" y="148634"/>
            <a:ext cx="8670322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0" dirty="0">
                <a:solidFill>
                  <a:schemeClr val="tx1"/>
                </a:solidFill>
                <a:effectLst/>
                <a:latin typeface="Officina Sans C"/>
              </a:rPr>
              <a:t>В 1910 — 1911 годах созданы первые гидросамолеты.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D645033-9088-4A17-934E-94534D478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300" y="4062772"/>
            <a:ext cx="3660396" cy="24307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24F718-8AB1-4C8C-B65A-BA483D282181}"/>
              </a:ext>
            </a:extLst>
          </p:cNvPr>
          <p:cNvSpPr txBox="1"/>
          <p:nvPr/>
        </p:nvSpPr>
        <p:spPr>
          <a:xfrm>
            <a:off x="1199625" y="3308452"/>
            <a:ext cx="10175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effectLst/>
                <a:latin typeface="Officina Sans C"/>
              </a:rPr>
              <a:t>В феврале 1911 года построен первый поплавковый самолет.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09844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B916FAA-1A82-4A81-951F-7D54D40018E6}"/>
              </a:ext>
            </a:extLst>
          </p:cNvPr>
          <p:cNvSpPr/>
          <p:nvPr/>
        </p:nvSpPr>
        <p:spPr>
          <a:xfrm>
            <a:off x="1424661" y="391915"/>
            <a:ext cx="9289210" cy="169706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0" dirty="0">
                <a:effectLst/>
                <a:latin typeface="Officina Sans C"/>
              </a:rPr>
              <a:t>В 1918 году созданы регулярные части советской морской авиации.</a:t>
            </a:r>
          </a:p>
          <a:p>
            <a:pPr algn="ctr">
              <a:lnSpc>
                <a:spcPct val="150000"/>
              </a:lnSpc>
            </a:pPr>
            <a:r>
              <a:rPr lang="ru-RU" sz="2400" b="1" i="0" dirty="0">
                <a:effectLst/>
                <a:latin typeface="Officina Sans C"/>
              </a:rPr>
              <a:t>В 1920 году морскую авиацию передали в </a:t>
            </a:r>
          </a:p>
          <a:p>
            <a:pPr algn="ctr">
              <a:lnSpc>
                <a:spcPct val="150000"/>
              </a:lnSpc>
            </a:pPr>
            <a:r>
              <a:rPr lang="ru-RU" sz="2400" b="1" i="0" dirty="0">
                <a:effectLst/>
                <a:latin typeface="Officina Sans C"/>
              </a:rPr>
              <a:t>Рабоче-крестьянский Красный Воздушный Флот.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1381CD-20EC-4281-B5CA-639485A53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037" y="2522289"/>
            <a:ext cx="7440820" cy="302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39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D4DEC0-04A2-4B52-B811-16F73EBC092C}"/>
              </a:ext>
            </a:extLst>
          </p:cNvPr>
          <p:cNvSpPr/>
          <p:nvPr/>
        </p:nvSpPr>
        <p:spPr>
          <a:xfrm>
            <a:off x="410896" y="198968"/>
            <a:ext cx="11554766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0" dirty="0">
                <a:effectLst/>
                <a:latin typeface="Officina Sans C"/>
              </a:rPr>
              <a:t>1943 года главные усилия морской авиации были направлены 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на уничтожение кораблей и морских транспортных средств противника.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В послевоенные годы морская авиация прошла перевооружение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 и получила новые средства поражения.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В 1960 — 1961 годах создана ракетоносная и противолодочная авиация.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EED230-FD5B-4B5C-99D9-D363EB7EA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20" y="2992814"/>
            <a:ext cx="4955097" cy="303473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B18357-A75F-4D2C-AE13-BEC715BE7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285" y="2992814"/>
            <a:ext cx="4895440" cy="303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66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E4ED063-B4E9-4766-B0C2-6EA35E4360CE}"/>
              </a:ext>
            </a:extLst>
          </p:cNvPr>
          <p:cNvSpPr/>
          <p:nvPr/>
        </p:nvSpPr>
        <p:spPr>
          <a:xfrm>
            <a:off x="177648" y="629577"/>
            <a:ext cx="11836703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0" dirty="0">
                <a:effectLst/>
                <a:latin typeface="Officina Sans C"/>
              </a:rPr>
              <a:t>После распада СССР части морской авиации 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вошли в состав Вооруженных Сил РФ.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Со дня своего основания авиация ВМФ постоянно модернизируется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 и повышает боевую эффективность. 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Поздравляем всех, кто связал судьбу с авиацией Военно-морского флота. </a:t>
            </a:r>
          </a:p>
          <a:p>
            <a:pPr algn="ctr"/>
            <a:r>
              <a:rPr lang="ru-RU" sz="2800" b="1" i="0" dirty="0">
                <a:effectLst/>
                <a:latin typeface="Officina Sans C"/>
              </a:rPr>
              <a:t>Желаем счастья и мирного неба над головой!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003DC1-51AE-4A5B-AECF-D53372FD6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987" y="3429000"/>
            <a:ext cx="4558501" cy="3165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095629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</TotalTime>
  <Words>239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Gothic</vt:lpstr>
      <vt:lpstr>Officina Sans C</vt:lpstr>
      <vt:lpstr>Wingdings 3</vt:lpstr>
      <vt:lpstr>Сектор</vt:lpstr>
      <vt:lpstr>Презентация PowerPoint</vt:lpstr>
      <vt:lpstr>История морской авиации</vt:lpstr>
      <vt:lpstr>С момента зарождения самолетостроения в России произошло много значимых событий.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Kristine</dc:creator>
  <cp:lastModifiedBy>Kristine</cp:lastModifiedBy>
  <cp:revision>1</cp:revision>
  <dcterms:created xsi:type="dcterms:W3CDTF">2020-07-21T15:45:56Z</dcterms:created>
  <dcterms:modified xsi:type="dcterms:W3CDTF">2020-07-21T16:41:48Z</dcterms:modified>
</cp:coreProperties>
</file>