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9739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1566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0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724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058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9126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202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99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97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743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9015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6D244-B479-43FA-A71C-BE9D1BC9F86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5F944-3F95-4860-BBA2-18FAD41691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305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692697"/>
            <a:ext cx="5040560" cy="201622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МОЯ МАМА НА РАБОТЕ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3886200"/>
            <a:ext cx="4968552" cy="25671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Презентацию подготовила ученица МБОУ СОШ № 11 3Г класса Пыхтеева Анна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Опека\Downloads\image-22-11-19-04-0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3995936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516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1"/>
            <a:ext cx="8229600" cy="52174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Monotype Corsiva" pitchFamily="66" charset="0"/>
              </a:rPr>
              <a:t>Мою маму зовут Лилия Александровна</a:t>
            </a:r>
          </a:p>
          <a:p>
            <a:pPr marL="0" indent="0" algn="ctr">
              <a:buNone/>
            </a:pPr>
            <a:endParaRPr lang="ru-RU" sz="4000" b="1" dirty="0" smtClean="0"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latin typeface="Monotype Corsiva" pitchFamily="66" charset="0"/>
              </a:rPr>
              <a:t>Мама работает ведущим специалистом отдела опеки и попечительства над детьми комитета образования города Читы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2050" name="Picture 2" descr="C:\Users\Опека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93096"/>
            <a:ext cx="3707904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70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3"/>
            <a:ext cx="8229600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Monotype Corsiva" pitchFamily="66" charset="0"/>
              </a:rPr>
              <a:t>- </a:t>
            </a:r>
            <a:r>
              <a:rPr lang="ru-RU" sz="4400" b="1" dirty="0" smtClean="0">
                <a:latin typeface="Monotype Corsiva" pitchFamily="66" charset="0"/>
              </a:rPr>
              <a:t>моя мама защищает права и интересы детей</a:t>
            </a:r>
          </a:p>
          <a:p>
            <a:pPr>
              <a:buFontTx/>
              <a:buChar char="-"/>
            </a:pPr>
            <a:r>
              <a:rPr lang="ru-RU" sz="4400" b="1" dirty="0" smtClean="0">
                <a:latin typeface="Monotype Corsiva" pitchFamily="66" charset="0"/>
              </a:rPr>
              <a:t>помогает обрести детям семью</a:t>
            </a:r>
          </a:p>
          <a:p>
            <a:pPr>
              <a:buFontTx/>
              <a:buChar char="-"/>
            </a:pPr>
            <a:r>
              <a:rPr lang="ru-RU" sz="4400" b="1" dirty="0">
                <a:latin typeface="Monotype Corsiva" pitchFamily="66" charset="0"/>
              </a:rPr>
              <a:t>р</a:t>
            </a:r>
            <a:r>
              <a:rPr lang="ru-RU" sz="4400" b="1" dirty="0" smtClean="0">
                <a:latin typeface="Monotype Corsiva" pitchFamily="66" charset="0"/>
              </a:rPr>
              <a:t>ассказывает детям о </a:t>
            </a:r>
          </a:p>
          <a:p>
            <a:pPr marL="0" indent="0">
              <a:buNone/>
            </a:pPr>
            <a:r>
              <a:rPr lang="ru-RU" sz="4400" b="1" dirty="0" smtClean="0">
                <a:latin typeface="Monotype Corsiva" pitchFamily="66" charset="0"/>
              </a:rPr>
              <a:t>хороших поступках</a:t>
            </a:r>
          </a:p>
          <a:p>
            <a:pPr>
              <a:buFontTx/>
              <a:buChar char="-"/>
            </a:pPr>
            <a:r>
              <a:rPr lang="ru-RU" sz="4400" b="1" dirty="0">
                <a:latin typeface="Monotype Corsiva" pitchFamily="66" charset="0"/>
              </a:rPr>
              <a:t>с</a:t>
            </a:r>
            <a:r>
              <a:rPr lang="ru-RU" sz="4400" b="1" dirty="0" smtClean="0">
                <a:latin typeface="Monotype Corsiva" pitchFamily="66" charset="0"/>
              </a:rPr>
              <a:t>ледит, чтобы детей </a:t>
            </a:r>
          </a:p>
          <a:p>
            <a:pPr marL="0" indent="0">
              <a:buNone/>
            </a:pPr>
            <a:r>
              <a:rPr lang="ru-RU" sz="4400" b="1" dirty="0" smtClean="0">
                <a:latin typeface="Monotype Corsiva" pitchFamily="66" charset="0"/>
              </a:rPr>
              <a:t>никто не обижал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3074" name="Picture 2" descr="C:\Users\Опека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8805" y="2977528"/>
            <a:ext cx="3445195" cy="388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603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6126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Monotype Corsiva" pitchFamily="66" charset="0"/>
              </a:rPr>
              <a:t>У моей мамы очень важная и нужная работа, так как все дети должны жить в семье. И моя мама защищает всех детей.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Моя мама говорит, </a:t>
            </a:r>
          </a:p>
          <a:p>
            <a:pPr marL="0" indent="0">
              <a:buNone/>
            </a:pPr>
            <a:r>
              <a:rPr lang="ru-RU" sz="4800" b="1" smtClean="0">
                <a:solidFill>
                  <a:srgbClr val="C00000"/>
                </a:solidFill>
                <a:latin typeface="Monotype Corsiva" pitchFamily="66" charset="0"/>
              </a:rPr>
              <a:t>что </a:t>
            </a:r>
            <a:r>
              <a:rPr lang="ru-RU" sz="4800" b="1" smtClean="0">
                <a:solidFill>
                  <a:srgbClr val="C00000"/>
                </a:solidFill>
                <a:latin typeface="Monotype Corsiva" pitchFamily="66" charset="0"/>
              </a:rPr>
              <a:t>чужих </a:t>
            </a:r>
            <a:endParaRPr lang="ru-RU" sz="4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детей не бывает!</a:t>
            </a:r>
          </a:p>
          <a:p>
            <a:pPr marL="0" indent="0" algn="ctr">
              <a:buNone/>
            </a:pPr>
            <a:endParaRPr lang="ru-RU" sz="4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1952" y="3710928"/>
            <a:ext cx="4242048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06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i="1" dirty="0" smtClean="0">
                <a:latin typeface="Monotype Corsiva" pitchFamily="66" charset="0"/>
              </a:rPr>
              <a:t>СПАСИБО ЗА ВНИМАНИЕ!!!</a:t>
            </a:r>
            <a:endParaRPr lang="ru-RU" sz="7200" b="1" i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97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97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МОЯ МАМА НА РАБОТЕ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Опека</dc:creator>
  <cp:lastModifiedBy>admin</cp:lastModifiedBy>
  <cp:revision>8</cp:revision>
  <dcterms:created xsi:type="dcterms:W3CDTF">2019-11-21T23:48:41Z</dcterms:created>
  <dcterms:modified xsi:type="dcterms:W3CDTF">2020-07-21T11:43:43Z</dcterms:modified>
</cp:coreProperties>
</file>