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39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59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7020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764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49902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090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505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037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452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80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611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382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78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3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577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43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46450-4945-4E41-95FF-94F74BA42AC5}" type="datetimeFigureOut">
              <a:rPr lang="ru-RU" smtClean="0"/>
              <a:pPr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4D10F5-525F-447F-BCC7-9C0184D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492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8615" y="559559"/>
            <a:ext cx="10985997" cy="573205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Monotype Corsiva" panose="03010101010201010101" pitchFamily="66" charset="0"/>
              </a:rPr>
              <a:t>Прогулки по Тюмени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1755" y="1132719"/>
            <a:ext cx="9402857" cy="544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449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«Единства и согласия»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1231" y="1411215"/>
            <a:ext cx="8994023" cy="5280074"/>
          </a:xfrm>
        </p:spPr>
      </p:pic>
    </p:spTree>
    <p:extLst>
      <p:ext uri="{BB962C8B-B14F-4D97-AF65-F5344CB8AC3E}">
        <p14:creationId xmlns:p14="http://schemas.microsoft.com/office/powerpoint/2010/main" xmlns="" val="37611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097" y="204716"/>
            <a:ext cx="9648516" cy="1700284"/>
          </a:xfrm>
        </p:spPr>
        <p:txBody>
          <a:bodyPr/>
          <a:lstStyle/>
          <a:p>
            <a:r>
              <a:rPr lang="ru-RU" dirty="0" smtClean="0"/>
              <a:t>Мемориал Памяти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1839" y="398224"/>
            <a:ext cx="4632774" cy="30135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6334" y="3716771"/>
            <a:ext cx="5183907" cy="3141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6" y="2136874"/>
            <a:ext cx="4293619" cy="443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1098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173" y="382137"/>
            <a:ext cx="10426439" cy="5529085"/>
          </a:xfrm>
        </p:spPr>
        <p:txBody>
          <a:bodyPr>
            <a:noAutofit/>
          </a:bodyPr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площади установлены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: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Мемориал Победы в Великой Отечественной войне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Пилоны, на которые нанесли имена солдат, погибших на Великой Отечественной войне— более 6,5 тыс. надписей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Стелы с именами </a:t>
            </a:r>
            <a:r>
              <a:rPr lang="ru-RU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тюменцев</a:t>
            </a: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Она выполнена в виде свечи и символизирует скорбь по солдатам, погибшим за нашу державу в 1941-1945 годах. Стелла имеет высоту, равную 29 метрам, и является символом площади. На ней были высечены имена 227 солдат - Полных кавалеров Ордена Славы и Героев Советского Союза.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Вечный огонь, второй в Тюмени, Первый Вечный огонь на Исторической площади.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Братская могила советских воинов, умерших от ран в госпиталях Тюмени;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Памятник Скорбящей матери и молодого воина со склонённым знаменем;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Звонница с колоколами— установлена  рядом с Вечным огнём. Самый большой колокол весит 326 кг, второй по величине— 164 кг, на нем икона архангела Михаила и надпись: «Защитникам нашего Отечества от благодарных жителей града Тюмени в лето 2007 от Рождества Христова»        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Памятный знак «Памяти узников фашистских концлагерей 1941—1945 гг.»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Памятный знак «Жертвам сталинизма 1937—1938 гг.»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Памятный знак «Жертвам сталинских репрессий 1943—1957 гг. от калмыцкого народа»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Памятный знак «Солдатская аллея. Сыновьям, погибшим в локальных войнах и конфликтах от матерей и жителей Тюменской области»</a:t>
            </a:r>
            <a:b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Военная техника: (два орудия, танк Т-55, и БМП-1).</a:t>
            </a:r>
          </a:p>
        </p:txBody>
      </p:sp>
    </p:spTree>
    <p:extLst>
      <p:ext uri="{BB962C8B-B14F-4D97-AF65-F5344CB8AC3E}">
        <p14:creationId xmlns:p14="http://schemas.microsoft.com/office/powerpoint/2010/main" xmlns="" val="3652649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«Железнодорожников»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9281" y="2634019"/>
            <a:ext cx="5531366" cy="39474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4804" y="2634018"/>
            <a:ext cx="5263214" cy="394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1018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«Солнца»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288" y="1678675"/>
            <a:ext cx="3166280" cy="4232547"/>
          </a:xfrm>
        </p:spPr>
        <p:txBody>
          <a:bodyPr>
            <a:noAutofit/>
          </a:bodyPr>
          <a:lstStyle/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Тюмень есть памятник, который посвящен нашей солнечной системе! И расположен он не где-нибудь, а на площади Солнца, которая была основана  в 2009 г.    На площади расположена скульптурная группа, изображающая в миниатюре Солнечную систему с соблюдением пропорций каждого небесного тела. В центре на постаменте находится золотой шар, символизирующий Солнце. По обе стороны от него - монументы каждой планеты, расположенные в том же порядке, что в Солнечной системе.</a:t>
            </a:r>
          </a:p>
          <a:p>
            <a:pPr algn="just"/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270245" y="1264555"/>
            <a:ext cx="3808024" cy="47095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313544" y="2975213"/>
            <a:ext cx="3861469" cy="384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2664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015" y="177421"/>
            <a:ext cx="10071597" cy="1727579"/>
          </a:xfrm>
        </p:spPr>
        <p:txBody>
          <a:bodyPr/>
          <a:lstStyle/>
          <a:p>
            <a:r>
              <a:rPr lang="ru-RU" dirty="0" smtClean="0"/>
              <a:t>Александровский сад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4699" y="3715474"/>
            <a:ext cx="4473924" cy="3055618"/>
          </a:xfrm>
        </p:spPr>
      </p:pic>
      <p:pic>
        <p:nvPicPr>
          <p:cNvPr id="4" name="Picture 8" descr="http://ic.pics.livejournal.com/nikay_d200/14580307/109040/109040_origina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9208" y="3067140"/>
            <a:ext cx="2751862" cy="3703952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http://cs617427.vk.me/v617427162/c572/pvd_GVhL_xM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14172" y="1041210"/>
            <a:ext cx="3309282" cy="2514579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turejeva.users.photofile.ru/photo/turejeva/3926826/xlarge/9393021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342591" y="1051458"/>
            <a:ext cx="3639693" cy="2514578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8985" y="3715474"/>
            <a:ext cx="4469342" cy="30556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9137" y="1627327"/>
            <a:ext cx="4595035" cy="55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5731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528" y="272955"/>
            <a:ext cx="9266379" cy="1845761"/>
          </a:xfrm>
        </p:spPr>
        <p:txBody>
          <a:bodyPr/>
          <a:lstStyle/>
          <a:p>
            <a:r>
              <a:rPr lang="ru-RU" dirty="0" smtClean="0"/>
              <a:t>Аллея «Сибирским кошкам»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0293" y="1040088"/>
            <a:ext cx="3725388" cy="55602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631" y="1478271"/>
            <a:ext cx="6753670" cy="512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4974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Цветной бульвар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866" y="2269508"/>
            <a:ext cx="5159683" cy="26942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4406" y="624110"/>
            <a:ext cx="4339987" cy="32549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9344" y="4053385"/>
            <a:ext cx="4455049" cy="250596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69242" y="1310185"/>
            <a:ext cx="53325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пешеходная зона бульвара им. Юрия Гуляева, где находятся Спортивная, Цирковая, Фонтанная, а также площадь Искусств и, любимая молодоженами — площадь Влюблённых.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43925" y="5092021"/>
            <a:ext cx="5693102" cy="17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739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3" y="464024"/>
            <a:ext cx="4599296" cy="1440975"/>
          </a:xfrm>
        </p:spPr>
        <p:txBody>
          <a:bodyPr>
            <a:normAutofit/>
          </a:bodyPr>
          <a:lstStyle/>
          <a:p>
            <a:r>
              <a:rPr lang="ru-RU" dirty="0" smtClean="0"/>
              <a:t>Тюменский цирк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271" y="2852381"/>
            <a:ext cx="5698159" cy="37963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2937" y="3366947"/>
            <a:ext cx="4922748" cy="32818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2936" y="109183"/>
            <a:ext cx="4721675" cy="30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8307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7301" y="2583976"/>
            <a:ext cx="8915400" cy="37776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://img22.ria.ru/images/70685/77/7068577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00389" y="1140726"/>
            <a:ext cx="2795581" cy="4712749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User\Рабочий стол\Для Оли\проекты и презентации\для проекта  Володи\дополнительные фото\художник и краски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0830" y="3595191"/>
            <a:ext cx="3823096" cy="3126331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p.vk.me/c10753/u101032189/126354263/x_bc4b5dc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822434" y="190002"/>
            <a:ext cx="4132403" cy="3137931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ноут\Мои документы\Для мамы\улицы\2014-04-24 новая\IMG_0481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350830" y="190002"/>
            <a:ext cx="3932126" cy="3030870"/>
          </a:xfrm>
          <a:prstGeom prst="rect">
            <a:avLst/>
          </a:prstGeom>
          <a:noFill/>
          <a:ln w="28575">
            <a:solidFill>
              <a:srgbClr val="008A3E"/>
            </a:solidFill>
            <a:miter lim="800000"/>
            <a:headEnd/>
            <a:tailEnd/>
          </a:ln>
        </p:spPr>
      </p:pic>
      <p:pic>
        <p:nvPicPr>
          <p:cNvPr id="8" name="Picture 6" descr="https://pp.vk.me/c7004/v7004022/130c1/qNOpij0bUhs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822434" y="3595191"/>
            <a:ext cx="4137301" cy="3022558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28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681" y="286603"/>
            <a:ext cx="7588154" cy="152854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Тюмень</a:t>
            </a:r>
            <a:r>
              <a:rPr lang="ru-RU" dirty="0" smtClean="0"/>
              <a:t>- </a:t>
            </a:r>
            <a:r>
              <a:rPr lang="ru-RU" sz="2200" dirty="0" smtClean="0"/>
              <a:t>один </a:t>
            </a:r>
            <a:r>
              <a:rPr lang="ru-RU" sz="2200" dirty="0"/>
              <a:t>из  первых русских городов Сибири. Тюмень — крупный железнодорожный узел. Тюмень — ворота к богатым нефтяным и газовым района севера  Сибири  — Югры. Её  часто называют столицей газа и нефти  России.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9137" y="2183642"/>
            <a:ext cx="6227762" cy="4123994"/>
          </a:xfrm>
        </p:spPr>
      </p:pic>
      <p:pic>
        <p:nvPicPr>
          <p:cNvPr id="5" name="Picture 6" descr="http://shop057.ru/images/Gorod_Tyume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1086" y="3228860"/>
            <a:ext cx="2321170" cy="3078776"/>
          </a:xfrm>
          <a:prstGeom prst="rect">
            <a:avLst/>
          </a:prstGeom>
          <a:noFill/>
          <a:ln w="28575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vsluh.ru/uploads/base_image/image/50383/huge_51c72e38-f5c2-4748-a9e6-6efec0f9530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5361" b="93473" l="4667" r="95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52" y="-147693"/>
            <a:ext cx="3829837" cy="273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268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Тюмень расположена по обеим сторонам реки Туры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89212" y="2017310"/>
            <a:ext cx="8752078" cy="4530886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9107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084" y="423081"/>
            <a:ext cx="4681183" cy="1481919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Набережная Туры</a:t>
            </a:r>
            <a:br>
              <a:rPr lang="ru-RU" dirty="0" smtClean="0"/>
            </a:br>
            <a:r>
              <a:rPr lang="ru-RU" sz="1600" dirty="0"/>
              <a:t>Общая длина набережной составит 4 километра, она  уникальна тем, что благоустраивает склон высотой 25 метров. Это единственная 4-уровневая набережная в стране. </a:t>
            </a:r>
            <a:r>
              <a:rPr lang="ru-RU" sz="1600" dirty="0" smtClean="0"/>
              <a:t>Первый </a:t>
            </a:r>
            <a:r>
              <a:rPr lang="ru-RU" sz="1600" dirty="0"/>
              <a:t>уровень затапливается во время половодья, поэтому нижний уровень и лестничные спуски полностью выполнены в граните. Набережная построена  с целью защиты берега Туры от постоянного </a:t>
            </a:r>
            <a:r>
              <a:rPr lang="ru-RU" sz="1600" dirty="0" smtClean="0"/>
              <a:t>подтопления.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. 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3782" y="4431804"/>
            <a:ext cx="4313238" cy="242619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0431" y="423081"/>
            <a:ext cx="4313237" cy="308530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31071" y="3708075"/>
            <a:ext cx="5727135" cy="314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7786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5528" y="354842"/>
            <a:ext cx="4601496" cy="320722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Мост влюбленных</a:t>
            </a:r>
            <a:endParaRPr lang="ru-RU" sz="5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0607" y="222639"/>
            <a:ext cx="4515856" cy="297093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0606" y="3361924"/>
            <a:ext cx="4515856" cy="3386893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2170" y="2811439"/>
            <a:ext cx="5248431" cy="3937378"/>
          </a:xfrm>
        </p:spPr>
      </p:pic>
    </p:spTree>
    <p:extLst>
      <p:ext uri="{BB962C8B-B14F-4D97-AF65-F5344CB8AC3E}">
        <p14:creationId xmlns:p14="http://schemas.microsoft.com/office/powerpoint/2010/main" xmlns="" val="380540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218" y="504968"/>
            <a:ext cx="2320119" cy="4981432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На одном из уровней располагаются бронзовые барельефы, посвященные истории Тюмени, скульптуры, портреты выдающихся жителей города, установлена гранитная карта исторического центра.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2842" y="363285"/>
            <a:ext cx="4135994" cy="274698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9213" y="2374454"/>
            <a:ext cx="179387" cy="10090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228" y="3543213"/>
            <a:ext cx="5374185" cy="30229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3702" y="846161"/>
            <a:ext cx="3179928" cy="571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5412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Центральная площадь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7429" y="1450545"/>
            <a:ext cx="9628893" cy="5209562"/>
          </a:xfrm>
        </p:spPr>
      </p:pic>
    </p:spTree>
    <p:extLst>
      <p:ext uri="{BB962C8B-B14F-4D97-AF65-F5344CB8AC3E}">
        <p14:creationId xmlns:p14="http://schemas.microsoft.com/office/powerpoint/2010/main" xmlns="" val="175133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площадь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7874" y="2866030"/>
            <a:ext cx="5723791" cy="38213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586" y="2734511"/>
            <a:ext cx="5948187" cy="395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9425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5595" y="491320"/>
            <a:ext cx="6305265" cy="955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Площадь</a:t>
            </a:r>
            <a:br>
              <a:rPr lang="ru-RU" dirty="0" smtClean="0"/>
            </a:br>
            <a:r>
              <a:rPr lang="ru-RU" dirty="0" smtClean="0"/>
              <a:t> «Борцов революции»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3128" y="302851"/>
            <a:ext cx="5677087" cy="34406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579639" y="3848669"/>
            <a:ext cx="6020576" cy="2829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882715" y="1781033"/>
            <a:ext cx="2825087" cy="493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653632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194</Words>
  <Application>Microsoft Office PowerPoint</Application>
  <PresentationFormat>Произвольный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Прогулки по Тюмени</vt:lpstr>
      <vt:lpstr>Тюмень- один из  первых русских городов Сибири. Тюмень — крупный железнодорожный узел. Тюмень — ворота к богатым нефтяным и газовым района севера  Сибири  — Югры. Её  часто называют столицей газа и нефти  России. </vt:lpstr>
      <vt:lpstr>Тюмень расположена по обеим сторонам реки Туры</vt:lpstr>
      <vt:lpstr>Набережная Туры Общая длина набережной составит 4 километра, она  уникальна тем, что благоустраивает склон высотой 25 метров. Это единственная 4-уровневая набережная в стране. Первый уровень затапливается во время половодья, поэтому нижний уровень и лестничные спуски полностью выполнены в граните. Набережная построена  с целью защиты берега Туры от постоянного подтопления.  . </vt:lpstr>
      <vt:lpstr>Мост влюбленных</vt:lpstr>
      <vt:lpstr>На одном из уровней располагаются бронзовые барельефы, посвященные истории Тюмени, скульптуры, портреты выдающихся жителей города, установлена гранитная карта исторического центра.</vt:lpstr>
      <vt:lpstr>Центральная площадь</vt:lpstr>
      <vt:lpstr>Историческая площадь</vt:lpstr>
      <vt:lpstr>Площадь  «Борцов революции»</vt:lpstr>
      <vt:lpstr>Площадь «Единства и согласия»</vt:lpstr>
      <vt:lpstr>Мемориал Памяти</vt:lpstr>
      <vt:lpstr>Слайд 12</vt:lpstr>
      <vt:lpstr>Площадь «Железнодорожников»</vt:lpstr>
      <vt:lpstr>Площадь «Солнца»</vt:lpstr>
      <vt:lpstr>Александровский сад</vt:lpstr>
      <vt:lpstr>Аллея «Сибирским кошкам»</vt:lpstr>
      <vt:lpstr>Цветной бульвар</vt:lpstr>
      <vt:lpstr>Тюменский цирк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Прогулки по Тюмени</dc:title>
  <dc:creator>Пользователь</dc:creator>
  <cp:lastModifiedBy>RePack by SPecialiST</cp:lastModifiedBy>
  <cp:revision>13</cp:revision>
  <dcterms:created xsi:type="dcterms:W3CDTF">2017-11-12T14:21:22Z</dcterms:created>
  <dcterms:modified xsi:type="dcterms:W3CDTF">2020-07-21T16:20:36Z</dcterms:modified>
</cp:coreProperties>
</file>