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63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0529-B174-4C50-A70C-B239D2982364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534-8A0E-4AC2-BE45-075D2A527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0529-B174-4C50-A70C-B239D2982364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534-8A0E-4AC2-BE45-075D2A527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0529-B174-4C50-A70C-B239D2982364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534-8A0E-4AC2-BE45-075D2A527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0529-B174-4C50-A70C-B239D2982364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534-8A0E-4AC2-BE45-075D2A527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0529-B174-4C50-A70C-B239D2982364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534-8A0E-4AC2-BE45-075D2A527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0529-B174-4C50-A70C-B239D2982364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534-8A0E-4AC2-BE45-075D2A527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0529-B174-4C50-A70C-B239D2982364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534-8A0E-4AC2-BE45-075D2A527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0529-B174-4C50-A70C-B239D2982364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534-8A0E-4AC2-BE45-075D2A527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0529-B174-4C50-A70C-B239D2982364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534-8A0E-4AC2-BE45-075D2A527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0529-B174-4C50-A70C-B239D2982364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534-8A0E-4AC2-BE45-075D2A527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0529-B174-4C50-A70C-B239D2982364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534-8A0E-4AC2-BE45-075D2A527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30529-B174-4C50-A70C-B239D2982364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62534-8A0E-4AC2-BE45-075D2A527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Божья  коровка Мила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_02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6007" y="273050"/>
            <a:ext cx="4389835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Дидактическая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кукла для дошкольников.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Разработано старшим воспитателем МКДОУ 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 </a:t>
            </a:r>
            <a:endPara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Солнышко »</a:t>
            </a:r>
            <a:r>
              <a:rPr lang="ru-RU" sz="2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.Лиман»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Масловой Т.В.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Мила меняет настроение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_02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6007" y="273050"/>
            <a:ext cx="4389835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500174"/>
            <a:ext cx="3008313" cy="46910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Чтобы сюрпризный момент с Милой прошел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удачно,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мною было продуманно четкое использование эффекта неожиданности: смены настроения, с помощью вкладок личика персонажа.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Итак, ставится цель сюрпризного момента. Например : опечаленная Мила просит детей помочь ей в решении той или иной задачи. По мимо того , как дети выполняют задание выражение лица персонажа меняется. Для этого воспитателю лишь надо вытянуть вкладку из проема и незаметно спрятать.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3008313" cy="11620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Сказочная Мила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luntik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868" y="928670"/>
            <a:ext cx="5111750" cy="492922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Сюрпризный момент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вносит в сюжет образовательной области элемент неожиданности, загадочности, мистификации.</a:t>
            </a:r>
          </a:p>
          <a:p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Поскольку современные дети очень любят героев мультипликационных фильмов я придумала  дидактическую куклу           « божья коровка Мила» -очень эмоциональный персонаж из мультфильма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Лунтик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Вот так легко меняется наше настроение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_022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DSC_022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 помощью этой дидактической куклы и настроя на позитивный результат, дети получают огромное удовольствие.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у дошкольников потребность в новых впечатлениях перерастает в познавательную потребность. Сюрпризный момент с Милой можно включать и в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ООД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в прогулку, и музыкальные досуги , и в любой  режимный момент в группе.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Плохое поведение ребенка –и Мила грустит, а возможно и плачет вместе с ребенком, а как только дети перестают вести себя плохо и настроение персонажа заметно меняется.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Милу можно использовать и как прототип эмоционального кубика.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242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Божья  коровка Мила</vt:lpstr>
      <vt:lpstr>Мила меняет настроение</vt:lpstr>
      <vt:lpstr>Сказочная Мила</vt:lpstr>
      <vt:lpstr>Вот так легко меняется наше настроение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Сказочная Мила</dc:title>
  <dc:creator>Татьяна</dc:creator>
  <cp:lastModifiedBy>Татьянка</cp:lastModifiedBy>
  <cp:revision>19</cp:revision>
  <dcterms:created xsi:type="dcterms:W3CDTF">2015-05-22T06:32:34Z</dcterms:created>
  <dcterms:modified xsi:type="dcterms:W3CDTF">2020-07-21T12:40:38Z</dcterms:modified>
</cp:coreProperties>
</file>