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9" r:id="rId2"/>
    <p:sldId id="267" r:id="rId3"/>
    <p:sldId id="257" r:id="rId4"/>
    <p:sldId id="259" r:id="rId5"/>
    <p:sldId id="27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85" autoAdjust="0"/>
  </p:normalViewPr>
  <p:slideViewPr>
    <p:cSldViewPr>
      <p:cViewPr varScale="1">
        <p:scale>
          <a:sx n="104" d="100"/>
          <a:sy n="104" d="100"/>
        </p:scale>
        <p:origin x="-18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B036C-BD11-4979-94B3-DE822F6E303C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729ED-C53C-4F82-B9FB-081972D8F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734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729ED-C53C-4F82-B9FB-081972D8FF0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0268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0523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Муниципальное дошкольное образовательное учреждение детский сад №1 «Улыбка»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     Мастер –класс : «</a:t>
            </a:r>
            <a:r>
              <a:rPr lang="ru-RU" sz="2800" b="1" dirty="0" err="1" smtClean="0">
                <a:solidFill>
                  <a:srgbClr val="002060"/>
                </a:solidFill>
              </a:rPr>
              <a:t>Игро-терапия</a:t>
            </a:r>
            <a:r>
              <a:rPr lang="ru-RU" sz="2800" b="1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в раннем возрасте»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                                         Составила: Корнева Ю.М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smtClean="0">
                <a:solidFill>
                  <a:srgbClr val="002060"/>
                </a:solidFill>
              </a:rPr>
              <a:t>                                                            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Февраль 2020 г</a:t>
            </a: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77664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Пальчиковый самомассаж это важное средство способствующее созданию нейронных сетей, что в свою очередь стимулирует процесс обучения. Выполнение различных упражнений пальчикового самомассажа возбуждает локальные участки мозга, а их игровая форма распределяет нагрузку на мозг, предохраняя от переутомления</a:t>
            </a:r>
            <a:br>
              <a:rPr lang="ru-RU" sz="2000" b="1" dirty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80928"/>
            <a:ext cx="4316288" cy="3384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792" y="1920875"/>
            <a:ext cx="3325416" cy="4433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26592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Пальчиковые </a:t>
            </a:r>
            <a:r>
              <a:rPr lang="ru-RU" sz="2400" b="1" dirty="0">
                <a:solidFill>
                  <a:srgbClr val="002060"/>
                </a:solidFill>
              </a:rPr>
              <a:t>игры по мотивам сказок помогают не только совершенствовать мелкую моторику, но и закреплять знание содержания сказок, развивать речь и образное мышление</a:t>
            </a:r>
            <a:r>
              <a:rPr lang="ru-RU" sz="2400" b="1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290" y="1935163"/>
            <a:ext cx="7116431" cy="4389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40989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793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05800" cy="5904656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                        </a:t>
            </a:r>
            <a:r>
              <a:rPr lang="ru-RU" sz="2800" b="1" dirty="0" err="1" smtClean="0">
                <a:solidFill>
                  <a:srgbClr val="002060"/>
                </a:solidFill>
              </a:rPr>
              <a:t>Игротерапия</a:t>
            </a:r>
            <a:r>
              <a:rPr lang="ru-RU" sz="2800" b="1" dirty="0" smtClean="0">
                <a:solidFill>
                  <a:srgbClr val="002060"/>
                </a:solidFill>
              </a:rPr>
              <a:t> в группе раннего возраста.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Игровая </a:t>
            </a:r>
            <a:r>
              <a:rPr lang="ru-RU" sz="2800" b="1" dirty="0">
                <a:solidFill>
                  <a:srgbClr val="002060"/>
                </a:solidFill>
              </a:rPr>
              <a:t>терапия, или </a:t>
            </a:r>
            <a:r>
              <a:rPr lang="ru-RU" sz="2800" b="1" dirty="0" err="1">
                <a:solidFill>
                  <a:srgbClr val="002060"/>
                </a:solidFill>
              </a:rPr>
              <a:t>игротерапия</a:t>
            </a:r>
            <a:r>
              <a:rPr lang="ru-RU" sz="2800" b="1" dirty="0">
                <a:solidFill>
                  <a:srgbClr val="002060"/>
                </a:solidFill>
              </a:rPr>
              <a:t> – это метод психотерапевтического воздействия </a:t>
            </a:r>
            <a:r>
              <a:rPr lang="ru-RU" sz="2800" b="1" dirty="0" smtClean="0">
                <a:solidFill>
                  <a:srgbClr val="002060"/>
                </a:solidFill>
              </a:rPr>
              <a:t>с использованием</a:t>
            </a:r>
            <a:r>
              <a:rPr lang="ru-RU" sz="2800" b="1" dirty="0">
                <a:solidFill>
                  <a:srgbClr val="002060"/>
                </a:solidFill>
              </a:rPr>
              <a:t> игры</a:t>
            </a:r>
            <a:r>
              <a:rPr lang="ru-RU" sz="2800" b="1" dirty="0" smtClean="0">
                <a:solidFill>
                  <a:srgbClr val="002060"/>
                </a:solidFill>
              </a:rPr>
              <a:t>. С </a:t>
            </a:r>
            <a:r>
              <a:rPr lang="ru-RU" sz="2800" b="1" dirty="0">
                <a:solidFill>
                  <a:srgbClr val="002060"/>
                </a:solidFill>
              </a:rPr>
              <a:t>ее помощью  </a:t>
            </a:r>
            <a:r>
              <a:rPr lang="ru-RU" sz="2800" b="1" dirty="0" smtClean="0">
                <a:solidFill>
                  <a:srgbClr val="002060"/>
                </a:solidFill>
              </a:rPr>
              <a:t>ребенок </a:t>
            </a:r>
            <a:r>
              <a:rPr lang="ru-RU" sz="2800" b="1" dirty="0">
                <a:solidFill>
                  <a:srgbClr val="002060"/>
                </a:solidFill>
              </a:rPr>
              <a:t>сохраняет психическое здоровье, готовится к взрослой жизни. Игровая деятельность помогает малышу приобретать навыки в разных видах деятельности, усваивать социальные нормы поведения, улучшать физическое и эмоциональное состояние, избавиться от психических травм, </a:t>
            </a:r>
            <a:r>
              <a:rPr lang="ru-RU" sz="2800" b="1" dirty="0" smtClean="0">
                <a:solidFill>
                  <a:srgbClr val="002060"/>
                </a:solidFill>
              </a:rPr>
              <a:t>позволяет </a:t>
            </a:r>
            <a:r>
              <a:rPr lang="ru-RU" sz="2800" b="1" dirty="0">
                <a:solidFill>
                  <a:srgbClr val="002060"/>
                </a:solidFill>
              </a:rPr>
              <a:t>пережить болезненные для психики </a:t>
            </a:r>
            <a:r>
              <a:rPr lang="ru-RU" sz="2800" b="1" dirty="0" smtClean="0">
                <a:solidFill>
                  <a:srgbClr val="002060"/>
                </a:solidFill>
              </a:rPr>
              <a:t>обстоятельства ,в </a:t>
            </a:r>
            <a:r>
              <a:rPr lang="ru-RU" sz="2800" b="1" dirty="0">
                <a:solidFill>
                  <a:srgbClr val="002060"/>
                </a:solidFill>
              </a:rPr>
              <a:t>упрощенной </a:t>
            </a:r>
            <a:r>
              <a:rPr lang="ru-RU" sz="2800" b="1" dirty="0" smtClean="0">
                <a:solidFill>
                  <a:srgbClr val="002060"/>
                </a:solidFill>
              </a:rPr>
              <a:t>форме.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893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Театрализованная деятельность </a:t>
            </a:r>
            <a:r>
              <a:rPr lang="ru-RU" sz="2400" b="1" dirty="0">
                <a:solidFill>
                  <a:srgbClr val="002060"/>
                </a:solidFill>
              </a:rPr>
              <a:t>в детском саду направлена на целостное развитие личности ребенка, его раскрепощение, раскрывает его творческие индивидуальные способности. А также способствует самовыражению </a:t>
            </a:r>
            <a:r>
              <a:rPr lang="ru-RU" sz="2400" b="1" dirty="0" smtClean="0">
                <a:solidFill>
                  <a:srgbClr val="002060"/>
                </a:solidFill>
              </a:rPr>
              <a:t>дошкольника.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76872"/>
            <a:ext cx="3096344" cy="41284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48880"/>
            <a:ext cx="2780041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5789683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3744416" cy="3933056"/>
          </a:xfrm>
        </p:spPr>
        <p:txBody>
          <a:bodyPr>
            <a:normAutofit/>
          </a:bodyPr>
          <a:lstStyle/>
          <a:p>
            <a:r>
              <a:rPr lang="ru-RU" sz="2800" u="sng" dirty="0" smtClean="0"/>
              <a:t> </a:t>
            </a:r>
            <a:r>
              <a:rPr lang="ru-RU" sz="2800" b="1" u="sng" dirty="0" smtClean="0">
                <a:solidFill>
                  <a:srgbClr val="002060"/>
                </a:solidFill>
              </a:rPr>
              <a:t>Игры </a:t>
            </a:r>
            <a:r>
              <a:rPr lang="ru-RU" sz="2800" b="1" u="sng" dirty="0">
                <a:solidFill>
                  <a:srgbClr val="002060"/>
                </a:solidFill>
              </a:rPr>
              <a:t>с </a:t>
            </a:r>
            <a:r>
              <a:rPr lang="ru-RU" sz="2800" b="1" u="sng" dirty="0" smtClean="0">
                <a:solidFill>
                  <a:srgbClr val="002060"/>
                </a:solidFill>
              </a:rPr>
              <a:t>бумагой</a:t>
            </a:r>
            <a:r>
              <a:rPr lang="ru-RU" sz="2800" b="1" dirty="0" smtClean="0">
                <a:solidFill>
                  <a:srgbClr val="002060"/>
                </a:solidFill>
              </a:rPr>
              <a:t> -помогают</a:t>
            </a:r>
            <a:r>
              <a:rPr lang="ru-RU" sz="2800" b="1" dirty="0">
                <a:solidFill>
                  <a:srgbClr val="002060"/>
                </a:solidFill>
              </a:rPr>
              <a:t> снять напряжение, </a:t>
            </a:r>
            <a:r>
              <a:rPr lang="ru-RU" sz="2800" b="1" dirty="0" smtClean="0">
                <a:solidFill>
                  <a:srgbClr val="002060"/>
                </a:solidFill>
              </a:rPr>
              <a:t>дают </a:t>
            </a:r>
            <a:r>
              <a:rPr lang="ru-RU" sz="2800" b="1" dirty="0">
                <a:solidFill>
                  <a:srgbClr val="002060"/>
                </a:solidFill>
              </a:rPr>
              <a:t>выход деструктивной энергии.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1428736"/>
            <a:ext cx="3357586" cy="46125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12969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Подвижные игры являются важным средством развития личностных качеств: самостоятельности, инициативности – и таким образом оказывают влияние на всестороннее развитие детей.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2214554"/>
            <a:ext cx="3929090" cy="323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2928934"/>
            <a:ext cx="3714776" cy="2743198"/>
          </a:xfrm>
        </p:spPr>
      </p:pic>
    </p:spTree>
    <p:extLst>
      <p:ext uri="{BB962C8B-B14F-4D97-AF65-F5344CB8AC3E}">
        <p14:creationId xmlns="" xmlns:p14="http://schemas.microsoft.com/office/powerpoint/2010/main" val="101592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400" b="1" dirty="0">
                <a:solidFill>
                  <a:srgbClr val="002060"/>
                </a:solidFill>
              </a:rPr>
              <a:t>Песочная терапия позволяет стабилизировать психоэмоциональное </a:t>
            </a:r>
            <a:r>
              <a:rPr lang="ru-RU" sz="2400" b="1" dirty="0" smtClean="0">
                <a:solidFill>
                  <a:srgbClr val="002060"/>
                </a:solidFill>
              </a:rPr>
              <a:t>состояние ; совершенствовать </a:t>
            </a:r>
            <a:r>
              <a:rPr lang="ru-RU" sz="2400" b="1" dirty="0">
                <a:solidFill>
                  <a:srgbClr val="002060"/>
                </a:solidFill>
              </a:rPr>
              <a:t>координацию движения, мелкую </a:t>
            </a:r>
            <a:r>
              <a:rPr lang="ru-RU" sz="2400" b="1" dirty="0" smtClean="0">
                <a:solidFill>
                  <a:srgbClr val="002060"/>
                </a:solidFill>
              </a:rPr>
              <a:t>моторику ; стимулировать </a:t>
            </a:r>
            <a:r>
              <a:rPr lang="ru-RU" sz="2400" b="1" dirty="0">
                <a:solidFill>
                  <a:srgbClr val="002060"/>
                </a:solidFill>
              </a:rPr>
              <a:t>развитие сенсорной, перцептивной сферы, тактильно </a:t>
            </a:r>
            <a:r>
              <a:rPr lang="ru-RU" sz="2400" b="1" dirty="0" smtClean="0">
                <a:solidFill>
                  <a:srgbClr val="002060"/>
                </a:solidFill>
              </a:rPr>
              <a:t> кинестетическую чувствительность</a:t>
            </a: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8" y="3143248"/>
            <a:ext cx="3681410" cy="2955179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1920875"/>
            <a:ext cx="3038937" cy="4433888"/>
          </a:xfrm>
        </p:spPr>
      </p:pic>
    </p:spTree>
    <p:extLst>
      <p:ext uri="{BB962C8B-B14F-4D97-AF65-F5344CB8AC3E}">
        <p14:creationId xmlns="" xmlns:p14="http://schemas.microsoft.com/office/powerpoint/2010/main" val="104547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Игры с водой дарят раскрепощение – ребенок испытывает настоящее счастье, становится более открытым, так как не существует правильного или неправильного способа игры с водой – ребенок всегда уверен в успехе.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2357430"/>
            <a:ext cx="7374815" cy="42465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33327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2592288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Использование элементов арт-терапии позволяет нам: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/>
              <a:t>- </a:t>
            </a:r>
            <a:r>
              <a:rPr lang="ru-RU" sz="2000" b="1" dirty="0">
                <a:solidFill>
                  <a:srgbClr val="002060"/>
                </a:solidFill>
              </a:rPr>
              <a:t>Создать положительный эмоциональный настрой;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- Снять эмоциональное напряжение;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(это особенно важно нам на начальном этапе адаптации)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- Снизить утомление, негативные эмоциональные состояния и их проявления;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- Повысить адаптационные способности ребенка к повседневной жизни детского сада;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- Развивать воображение, навыки изобразительной деятельности, художественных способностей в целом.</a:t>
            </a:r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- Возможность обратиться к невысказанным </a:t>
            </a:r>
            <a:r>
              <a:rPr lang="ru-RU" sz="2000" b="1" dirty="0" smtClean="0">
                <a:solidFill>
                  <a:srgbClr val="002060"/>
                </a:solidFill>
              </a:rPr>
              <a:t>фантазиям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84984"/>
            <a:ext cx="4608512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27" y="2643182"/>
            <a:ext cx="3068073" cy="3856579"/>
          </a:xfrm>
        </p:spPr>
      </p:pic>
    </p:spTree>
    <p:extLst>
      <p:ext uri="{BB962C8B-B14F-4D97-AF65-F5344CB8AC3E}">
        <p14:creationId xmlns="" xmlns:p14="http://schemas.microsoft.com/office/powerpoint/2010/main" val="275776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1214422"/>
            <a:ext cx="2968226" cy="4433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124744"/>
            <a:ext cx="4752528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96360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</TotalTime>
  <Words>206</Words>
  <Application>Microsoft Office PowerPoint</Application>
  <PresentationFormat>Экран (4:3)</PresentationFormat>
  <Paragraphs>12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Муниципальное дошкольное образовательное учреждение детский сад №1 «Улыбка»            Мастер –класс : «Игро-терапия в раннем возрасте»                                                Составила: Корнева Ю.М                                                              Февраль 2020 г   </vt:lpstr>
      <vt:lpstr>                        Игротерапия в группе раннего возраста.  Игровая терапия, или игротерапия – это метод психотерапевтического воздействия с использованием игры. С ее помощью  ребенок сохраняет психическое здоровье, готовится к взрослой жизни. Игровая деятельность помогает малышу приобретать навыки в разных видах деятельности, усваивать социальные нормы поведения, улучшать физическое и эмоциональное состояние, избавиться от психических травм, позволяет пережить болезненные для психики обстоятельства ,в упрощенной форме.</vt:lpstr>
      <vt:lpstr>Театрализованная деятельность в детском саду направлена на целостное развитие личности ребенка, его раскрепощение, раскрывает его творческие индивидуальные способности. А также способствует самовыражению дошкольника.</vt:lpstr>
      <vt:lpstr> Игры с бумагой -помогают снять напряжение, дают выход деструктивной энергии.</vt:lpstr>
      <vt:lpstr>Подвижные игры являются важным средством развития личностных качеств: самостоятельности, инициативности – и таким образом оказывают влияние на всестороннее развитие детей.</vt:lpstr>
      <vt:lpstr> Песочная терапия позволяет стабилизировать психоэмоциональное состояние ; совершенствовать координацию движения, мелкую моторику ; стимулировать развитие сенсорной, перцептивной сферы, тактильно  кинестетическую чувствительность </vt:lpstr>
      <vt:lpstr>Игры с водой дарят раскрепощение – ребенок испытывает настоящее счастье, становится более открытым, так как не существует правильного или неправильного способа игры с водой – ребенок всегда уверен в успехе.</vt:lpstr>
      <vt:lpstr>Использование элементов арт-терапии позволяет нам: - Создать положительный эмоциональный настрой; - Снять эмоциональное напряжение; (это особенно важно нам на начальном этапе адаптации) - Снизить утомление, негативные эмоциональные состояния и их проявления; - Повысить адаптационные способности ребенка к повседневной жизни детского сада; - Развивать воображение, навыки изобразительной деятельности, художественных способностей в целом. - Возможность обратиться к невысказанным фантазиям</vt:lpstr>
      <vt:lpstr>Слайд 9</vt:lpstr>
      <vt:lpstr>Пальчиковый самомассаж это важное средство способствующее созданию нейронных сетей, что в свою очередь стимулирует процесс обучения. Выполнение различных упражнений пальчикового самомассажа возбуждает локальные участки мозга, а их игровая форма распределяет нагрузку на мозг, предохраняя от переутомления </vt:lpstr>
      <vt:lpstr>Пальчиковые игры по мотивам сказок помогают не только совершенствовать мелкую моторику, но и закреплять знание содержания сказок, развивать речь и образное мышление.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Игротерапия для детей раннего возраста</dc:title>
  <dc:creator>Пользователь</dc:creator>
  <cp:lastModifiedBy>User</cp:lastModifiedBy>
  <cp:revision>30</cp:revision>
  <dcterms:created xsi:type="dcterms:W3CDTF">2020-02-16T12:29:45Z</dcterms:created>
  <dcterms:modified xsi:type="dcterms:W3CDTF">2020-07-22T14:56:20Z</dcterms:modified>
</cp:coreProperties>
</file>