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3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DCDAFB-3D7C-49EC-AF11-BE6DC840AD1F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5E1FEE-A857-4DCC-9307-7DD7A3CFE37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1571636"/>
          </a:xfrm>
        </p:spPr>
        <p:txBody>
          <a:bodyPr/>
          <a:lstStyle/>
          <a:p>
            <a:r>
              <a:rPr lang="ru-RU" dirty="0" smtClean="0"/>
              <a:t>«Звуки [</a:t>
            </a:r>
            <a:r>
              <a:rPr lang="ru-RU" dirty="0" err="1" smtClean="0"/>
              <a:t>н</a:t>
            </a:r>
            <a:r>
              <a:rPr lang="ru-RU" dirty="0" smtClean="0"/>
              <a:t>]-[</a:t>
            </a:r>
            <a:r>
              <a:rPr lang="ru-RU" dirty="0" err="1" smtClean="0"/>
              <a:t>н</a:t>
            </a:r>
            <a:r>
              <a:rPr lang="ru-RU" dirty="0" smtClean="0"/>
              <a:t>’]. Буква 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43182"/>
            <a:ext cx="7854696" cy="34290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Презентация  к занятию по развитию произносительной стороны речи</a:t>
            </a:r>
          </a:p>
          <a:p>
            <a:endParaRPr lang="ru-RU" dirty="0" smtClean="0"/>
          </a:p>
          <a:p>
            <a:r>
              <a:rPr lang="ru-RU" dirty="0" smtClean="0"/>
              <a:t>Выполнила </a:t>
            </a:r>
            <a:r>
              <a:rPr lang="ru-RU" dirty="0" smtClean="0"/>
              <a:t>воспитатель</a:t>
            </a:r>
            <a:endParaRPr lang="ru-RU" dirty="0" smtClean="0"/>
          </a:p>
          <a:p>
            <a:r>
              <a:rPr lang="ru-RU" dirty="0" smtClean="0"/>
              <a:t>ГБДОУ </a:t>
            </a:r>
            <a:r>
              <a:rPr lang="ru-RU" dirty="0" smtClean="0"/>
              <a:t>№ </a:t>
            </a:r>
            <a:r>
              <a:rPr lang="ru-RU" dirty="0" smtClean="0"/>
              <a:t>8 </a:t>
            </a:r>
            <a:endParaRPr lang="ru-RU" dirty="0" smtClean="0"/>
          </a:p>
          <a:p>
            <a:r>
              <a:rPr lang="ru-RU" dirty="0"/>
              <a:t>Ш</a:t>
            </a:r>
            <a:r>
              <a:rPr lang="ru-RU" dirty="0" smtClean="0"/>
              <a:t>ирина О.А.</a:t>
            </a:r>
          </a:p>
          <a:p>
            <a:pPr algn="ctr"/>
            <a:r>
              <a:rPr lang="ru-RU" dirty="0" smtClean="0"/>
              <a:t>Санкт </a:t>
            </a:r>
            <a:r>
              <a:rPr lang="ru-RU" smtClean="0"/>
              <a:t>- Петербург</a:t>
            </a:r>
            <a:endParaRPr lang="ru-RU" dirty="0" smtClean="0"/>
          </a:p>
          <a:p>
            <a:pPr algn="ctr"/>
            <a:r>
              <a:rPr lang="ru-RU" dirty="0" smtClean="0"/>
              <a:t>2020 </a:t>
            </a:r>
            <a:r>
              <a:rPr lang="ru-RU" dirty="0" smtClean="0"/>
              <a:t>г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7200" dirty="0" err="1" smtClean="0"/>
              <a:t>Нь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Согласный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Мягкий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Звонкий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2786050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0800000">
            <a:off x="2571736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3071802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3929058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0800000">
            <a:off x="3643306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3357554" y="1214422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14612" y="2928934"/>
            <a:ext cx="1700218" cy="164307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071802" y="507207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57950" y="2071678"/>
            <a:ext cx="2571768" cy="24288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858016" y="785794"/>
            <a:ext cx="1571636" cy="12715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Содержимое 3" descr="http://newsdom2.ru/wp-content/uploads/2014/12/wpid-Jili-byili-tri-porosenka-0.jpg"/>
          <p:cNvPicPr>
            <a:picLocks/>
          </p:cNvPicPr>
          <p:nvPr/>
        </p:nvPicPr>
        <p:blipFill>
          <a:blip r:embed="rId2" cstate="print"/>
          <a:srcRect l="66198" t="6826" b="32073"/>
          <a:stretch>
            <a:fillRect/>
          </a:stretch>
        </p:blipFill>
        <p:spPr bwMode="auto">
          <a:xfrm>
            <a:off x="4572000" y="3857628"/>
            <a:ext cx="150016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 fontScale="92500"/>
          </a:bodyPr>
          <a:lstStyle/>
          <a:p>
            <a:r>
              <a:rPr lang="ru-RU" sz="5200" dirty="0" smtClean="0"/>
              <a:t>на-на-на               </a:t>
            </a:r>
            <a:r>
              <a:rPr lang="ru-RU" sz="5200" dirty="0" err="1" smtClean="0"/>
              <a:t>ня-ня-ня</a:t>
            </a:r>
            <a:endParaRPr lang="ru-RU" sz="5200" dirty="0" smtClean="0"/>
          </a:p>
          <a:p>
            <a:r>
              <a:rPr lang="ru-RU" sz="5200" dirty="0" smtClean="0"/>
              <a:t>но-но-но               нё-нё-нё</a:t>
            </a:r>
          </a:p>
          <a:p>
            <a:r>
              <a:rPr lang="ru-RU" sz="5200" dirty="0" smtClean="0"/>
              <a:t>ну-ну-ну               ню-ню-ню</a:t>
            </a:r>
          </a:p>
          <a:p>
            <a:r>
              <a:rPr lang="ru-RU" sz="5200" dirty="0" err="1" smtClean="0"/>
              <a:t>ны-ны-ны</a:t>
            </a:r>
            <a:r>
              <a:rPr lang="ru-RU" sz="5200" dirty="0" smtClean="0"/>
              <a:t>             ни-ни-ни</a:t>
            </a:r>
          </a:p>
          <a:p>
            <a:endParaRPr lang="ru-RU" dirty="0"/>
          </a:p>
        </p:txBody>
      </p:sp>
      <p:pic>
        <p:nvPicPr>
          <p:cNvPr id="4" name="Содержимое 3" descr="http://newsdom2.ru/wp-content/uploads/2014/12/wpid-Jili-byili-tri-porosenka-0.jpg"/>
          <p:cNvPicPr>
            <a:picLocks/>
          </p:cNvPicPr>
          <p:nvPr/>
        </p:nvPicPr>
        <p:blipFill>
          <a:blip r:embed="rId2" cstate="print"/>
          <a:srcRect l="66198" t="6826" b="32073"/>
          <a:stretch>
            <a:fillRect/>
          </a:stretch>
        </p:blipFill>
        <p:spPr bwMode="auto">
          <a:xfrm>
            <a:off x="5500694" y="3857628"/>
            <a:ext cx="150016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wsdom2.ru/wp-content/uploads/2014/12/wpid-Jili-byili-tri-porosenka-0.jpg"/>
          <p:cNvPicPr/>
          <p:nvPr/>
        </p:nvPicPr>
        <p:blipFill>
          <a:blip r:embed="rId2" cstate="print"/>
          <a:srcRect l="29916" r="33084" b="32073"/>
          <a:stretch>
            <a:fillRect/>
          </a:stretch>
        </p:blipFill>
        <p:spPr bwMode="auto">
          <a:xfrm>
            <a:off x="1714480" y="3643314"/>
            <a:ext cx="18052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/>
              <a:t>«На водопой»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ru-RU" b="1" dirty="0" smtClean="0"/>
              <a:t>Жарким днём лесной тропой</a:t>
            </a:r>
          </a:p>
          <a:p>
            <a:r>
              <a:rPr lang="ru-RU" b="1" dirty="0" smtClean="0"/>
              <a:t>Звери шли на водопой.</a:t>
            </a:r>
          </a:p>
          <a:p>
            <a:r>
              <a:rPr lang="ru-RU" b="1" dirty="0" smtClean="0"/>
              <a:t>За мамой-лосихой топал лосёнок.</a:t>
            </a:r>
          </a:p>
          <a:p>
            <a:r>
              <a:rPr lang="ru-RU" b="1" dirty="0" smtClean="0"/>
              <a:t>За мамой-лисицей крался лисёнок,</a:t>
            </a:r>
          </a:p>
          <a:p>
            <a:r>
              <a:rPr lang="ru-RU" b="1" dirty="0" smtClean="0"/>
              <a:t>За мамой-ежихой катился ежонок,</a:t>
            </a:r>
          </a:p>
          <a:p>
            <a:r>
              <a:rPr lang="ru-RU" b="1" dirty="0" smtClean="0"/>
              <a:t>За мамой-медведицей шёл медвежонок,</a:t>
            </a:r>
          </a:p>
          <a:p>
            <a:r>
              <a:rPr lang="ru-RU" b="1" dirty="0" smtClean="0"/>
              <a:t>За мамою-белкой скакали бельчата,</a:t>
            </a:r>
          </a:p>
          <a:p>
            <a:r>
              <a:rPr lang="ru-RU" b="1" dirty="0" smtClean="0"/>
              <a:t>За мамой-зайчихой – косые зайчата,</a:t>
            </a:r>
          </a:p>
          <a:p>
            <a:r>
              <a:rPr lang="ru-RU" b="1" dirty="0" smtClean="0"/>
              <a:t>Волчица вела за собою волчат,</a:t>
            </a:r>
          </a:p>
          <a:p>
            <a:r>
              <a:rPr lang="ru-RU" b="1" dirty="0" smtClean="0"/>
              <a:t>Все мамы и дети напиться хотят.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vation.ucoz.ru/6/6/krasnyj-nos-dlinnyj-nos-gorbatyj-no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apre.com/wp-content/uploads/Javan-Rhinoceros.jpg"/>
          <p:cNvPicPr/>
          <p:nvPr/>
        </p:nvPicPr>
        <p:blipFill>
          <a:blip r:embed="rId3" cstate="print"/>
          <a:srcRect l="12326" t="14450" r="12431" b="13991"/>
          <a:stretch>
            <a:fillRect/>
          </a:stretch>
        </p:blipFill>
        <p:spPr bwMode="auto">
          <a:xfrm>
            <a:off x="4071934" y="285728"/>
            <a:ext cx="2399119" cy="161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s622128.vk.me/v622128603/3a4b8/EkAuHgkWzk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431293" y="2212385"/>
            <a:ext cx="1619250" cy="133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thimble.h11.ru/pict5/rab45.jpg"/>
          <p:cNvPicPr/>
          <p:nvPr/>
        </p:nvPicPr>
        <p:blipFill>
          <a:blip r:embed="rId5" cstate="print"/>
          <a:srcRect l="17647" t="14407" r="15882" b="10452"/>
          <a:stretch>
            <a:fillRect/>
          </a:stretch>
        </p:blipFill>
        <p:spPr bwMode="auto">
          <a:xfrm>
            <a:off x="285720" y="4357694"/>
            <a:ext cx="118153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u3.anyfad.com/items/t1@f7e1018b-5c1b-4b73-a096-1d14045602f5/Klubochki-i-nitochki.jpg"/>
          <p:cNvPicPr/>
          <p:nvPr/>
        </p:nvPicPr>
        <p:blipFill>
          <a:blip r:embed="rId6" cstate="print"/>
          <a:srcRect l="16052" t="9032" r="13721" b="7742"/>
          <a:stretch>
            <a:fillRect/>
          </a:stretch>
        </p:blipFill>
        <p:spPr bwMode="auto">
          <a:xfrm>
            <a:off x="2143108" y="428604"/>
            <a:ext cx="1785950" cy="152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nifdugu.ru/uploads/posts/2012-04/1335101951_oboisvelikolepprirodpeizazhami-06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642918"/>
            <a:ext cx="202512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glavny.tv/sites/default/files/mainphotos/8715/kaluzhan-torgovavshih-chernym-zolotom-v-garazhe-zhdet-sud-10134.jpg"/>
          <p:cNvPicPr/>
          <p:nvPr/>
        </p:nvPicPr>
        <p:blipFill>
          <a:blip r:embed="rId8" cstate="print"/>
          <a:srcRect l="44716" t="32473" r="10998"/>
          <a:stretch>
            <a:fillRect/>
          </a:stretch>
        </p:blipFill>
        <p:spPr bwMode="auto">
          <a:xfrm>
            <a:off x="357158" y="2071678"/>
            <a:ext cx="1695450" cy="172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ages.todre.com.ua/f/c1/576975/nutriya-f576975.jpg"/>
          <p:cNvPicPr/>
          <p:nvPr/>
        </p:nvPicPr>
        <p:blipFill>
          <a:blip r:embed="rId9" cstate="print"/>
          <a:srcRect l="4013" t="5625" r="3831" b="2083"/>
          <a:stretch>
            <a:fillRect/>
          </a:stretch>
        </p:blipFill>
        <p:spPr bwMode="auto">
          <a:xfrm>
            <a:off x="2285984" y="2143116"/>
            <a:ext cx="2059959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berdpo.info/app_default/media/news/2015/10/laznya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2285992"/>
            <a:ext cx="19685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fotobel.info/_ph/12/2/845616312.jpg"/>
          <p:cNvPicPr/>
          <p:nvPr/>
        </p:nvPicPr>
        <p:blipFill>
          <a:blip r:embed="rId11" cstate="print"/>
          <a:srcRect l="38697" t="5603" r="13291"/>
          <a:stretch>
            <a:fillRect/>
          </a:stretch>
        </p:blipFill>
        <p:spPr bwMode="auto">
          <a:xfrm>
            <a:off x="2000232" y="4214818"/>
            <a:ext cx="131131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tokashi.users.photofile.ru/photo/itokashi/3880021/middle/99310905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14744" y="4214818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videotrofei.ru/data/uploads/78834836_large_kunica__2_.jpg"/>
          <p:cNvPicPr/>
          <p:nvPr/>
        </p:nvPicPr>
        <p:blipFill>
          <a:blip r:embed="rId13" cstate="print"/>
          <a:srcRect l="12189" t="17795" r="26295" b="18956"/>
          <a:stretch>
            <a:fillRect/>
          </a:stretch>
        </p:blipFill>
        <p:spPr bwMode="auto">
          <a:xfrm>
            <a:off x="6429388" y="4500570"/>
            <a:ext cx="2038350" cy="155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357586" cy="6072230"/>
          </a:xfrm>
        </p:spPr>
        <p:txBody>
          <a:bodyPr>
            <a:normAutofit/>
          </a:bodyPr>
          <a:lstStyle/>
          <a:p>
            <a:r>
              <a:rPr lang="ru-RU" sz="30000" dirty="0" smtClean="0"/>
              <a:t>Н</a:t>
            </a:r>
            <a:endParaRPr lang="ru-RU" sz="30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642918"/>
            <a:ext cx="5000660" cy="5929354"/>
          </a:xfrm>
        </p:spPr>
        <p:txBody>
          <a:bodyPr/>
          <a:lstStyle/>
          <a:p>
            <a:r>
              <a:rPr lang="ru-RU" dirty="0" smtClean="0"/>
              <a:t>Носорог кричит друзьям,</a:t>
            </a:r>
            <a:br>
              <a:rPr lang="ru-RU" dirty="0" smtClean="0"/>
            </a:br>
            <a:r>
              <a:rPr lang="ru-RU" dirty="0" smtClean="0"/>
              <a:t>Букву Н принёс я вам,</a:t>
            </a:r>
            <a:br>
              <a:rPr lang="ru-RU" dirty="0" smtClean="0"/>
            </a:br>
            <a:r>
              <a:rPr lang="ru-RU" dirty="0" smtClean="0"/>
              <a:t>Букву Н вам надо знать,</a:t>
            </a:r>
            <a:br>
              <a:rPr lang="ru-RU" dirty="0" smtClean="0"/>
            </a:br>
            <a:r>
              <a:rPr lang="ru-RU" dirty="0" smtClean="0"/>
              <a:t>Чтоб науки познавать.</a:t>
            </a:r>
            <a:endParaRPr lang="ru-RU" dirty="0"/>
          </a:p>
        </p:txBody>
      </p:sp>
      <p:pic>
        <p:nvPicPr>
          <p:cNvPr id="4" name="Рисунок 3" descr="http://papre.com/wp-content/uploads/Javan-Rhinoceros.jpg"/>
          <p:cNvPicPr/>
          <p:nvPr/>
        </p:nvPicPr>
        <p:blipFill>
          <a:blip r:embed="rId2" cstate="print"/>
          <a:srcRect l="12326" t="14450" r="12431" b="13991"/>
          <a:stretch>
            <a:fillRect/>
          </a:stretch>
        </p:blipFill>
        <p:spPr bwMode="auto">
          <a:xfrm>
            <a:off x="3500430" y="2714620"/>
            <a:ext cx="471490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/>
          <p:nvPr/>
        </p:nvSpPr>
        <p:spPr>
          <a:xfrm rot="10800000">
            <a:off x="142844" y="2714620"/>
            <a:ext cx="214282" cy="255004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571736" y="2857496"/>
            <a:ext cx="214314" cy="250033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6200000" flipH="1">
            <a:off x="1373577" y="3055523"/>
            <a:ext cx="71438" cy="675516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286676"/>
          </a:xfrm>
        </p:spPr>
        <p:txBody>
          <a:bodyPr>
            <a:noAutofit/>
          </a:bodyPr>
          <a:lstStyle/>
          <a:p>
            <a:r>
              <a:rPr lang="ru-RU" sz="70000" dirty="0" err="1" smtClean="0"/>
              <a:t>н</a:t>
            </a:r>
            <a:endParaRPr lang="ru-RU" sz="70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8229600" cy="1095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vation.ucoz.ru/6/6/krasnyj-nos-dlinnyj-nos-gorbatyj-no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ages.forwallpaper.com/files/thumbs/preview/24/245278__wild-black-stallion_p.jpg"/>
          <p:cNvPicPr/>
          <p:nvPr/>
        </p:nvPicPr>
        <p:blipFill>
          <a:blip r:embed="rId3" cstate="print"/>
          <a:srcRect l="20065" t="18349" r="46684" b="13991"/>
          <a:stretch>
            <a:fillRect/>
          </a:stretch>
        </p:blipFill>
        <p:spPr bwMode="auto">
          <a:xfrm>
            <a:off x="6357950" y="142852"/>
            <a:ext cx="212408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1571604" y="3214686"/>
            <a:ext cx="62864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8662" y="3214686"/>
            <a:ext cx="628648" cy="6429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20" y="3214686"/>
            <a:ext cx="62864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58016" y="3071810"/>
            <a:ext cx="62864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500958" y="3071810"/>
            <a:ext cx="628648" cy="6429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143900" y="3071810"/>
            <a:ext cx="628648" cy="6429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8215338" y="2643182"/>
            <a:ext cx="489200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57158" y="2786058"/>
            <a:ext cx="489200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http://newsdom2.ru/wp-content/uploads/2014/12/wpid-Jili-byili-tri-porosenka-0.jpg"/>
          <p:cNvPicPr/>
          <p:nvPr/>
        </p:nvPicPr>
        <p:blipFill>
          <a:blip r:embed="rId4" cstate="print"/>
          <a:srcRect l="29916" r="33084" b="32073"/>
          <a:stretch>
            <a:fillRect/>
          </a:stretch>
        </p:blipFill>
        <p:spPr bwMode="auto">
          <a:xfrm>
            <a:off x="7338785" y="4071918"/>
            <a:ext cx="18052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Содержимое 3" descr="http://newsdom2.ru/wp-content/uploads/2014/12/wpid-Jili-byili-tri-porosenka-0.jpg"/>
          <p:cNvPicPr>
            <a:picLocks/>
          </p:cNvPicPr>
          <p:nvPr/>
        </p:nvPicPr>
        <p:blipFill>
          <a:blip r:embed="rId4" cstate="print"/>
          <a:srcRect l="66198" t="6826" b="32073"/>
          <a:stretch>
            <a:fillRect/>
          </a:stretch>
        </p:blipFill>
        <p:spPr bwMode="auto">
          <a:xfrm>
            <a:off x="428596" y="4071942"/>
            <a:ext cx="150016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5757874" cy="200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Спасибо! Нам очень понравилось с вами играть!</a:t>
            </a:r>
            <a:endParaRPr lang="ru-RU" dirty="0"/>
          </a:p>
        </p:txBody>
      </p:sp>
      <p:pic>
        <p:nvPicPr>
          <p:cNvPr id="4" name="Содержимое 3" descr="http://newsdom2.ru/wp-content/uploads/2014/12/wpid-Jili-byili-tri-porosenka-0.jpg"/>
          <p:cNvPicPr>
            <a:picLocks noGrp="1"/>
          </p:cNvPicPr>
          <p:nvPr>
            <p:ph idx="1"/>
          </p:nvPr>
        </p:nvPicPr>
        <p:blipFill>
          <a:blip r:embed="rId2" cstate="print"/>
          <a:srcRect l="29916" r="33084" b="32073"/>
          <a:stretch>
            <a:fillRect/>
          </a:stretch>
        </p:blipFill>
        <p:spPr bwMode="auto">
          <a:xfrm>
            <a:off x="5643570" y="285728"/>
            <a:ext cx="297657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newsdom2.ru/wp-content/uploads/2014/12/wpid-Jili-byili-tri-porosenka-0.jpg"/>
          <p:cNvPicPr>
            <a:picLocks/>
          </p:cNvPicPr>
          <p:nvPr/>
        </p:nvPicPr>
        <p:blipFill>
          <a:blip r:embed="rId2" cstate="print"/>
          <a:srcRect l="66198" t="6826" b="32073"/>
          <a:stretch>
            <a:fillRect/>
          </a:stretch>
        </p:blipFill>
        <p:spPr bwMode="auto">
          <a:xfrm>
            <a:off x="428596" y="2428868"/>
            <a:ext cx="28575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r>
              <a:rPr lang="ru-RU" sz="4000" dirty="0" smtClean="0"/>
              <a:t>Встаньте дети, встаньте в круг,</a:t>
            </a:r>
          </a:p>
          <a:p>
            <a:r>
              <a:rPr lang="ru-RU" sz="4000" dirty="0" smtClean="0"/>
              <a:t>Встаньте в круг, встаньте в круг!</a:t>
            </a:r>
          </a:p>
          <a:p>
            <a:r>
              <a:rPr lang="ru-RU" sz="4000" dirty="0" smtClean="0"/>
              <a:t>Ты мой друг и я твой друг,</a:t>
            </a:r>
          </a:p>
          <a:p>
            <a:r>
              <a:rPr lang="ru-RU" sz="4000" dirty="0" smtClean="0"/>
              <a:t>Старый, добрый друг..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1214422"/>
          </a:xfrm>
        </p:spPr>
        <p:txBody>
          <a:bodyPr/>
          <a:lstStyle/>
          <a:p>
            <a:r>
              <a:rPr lang="ru-RU" dirty="0" err="1" smtClean="0"/>
              <a:t>Ниф-Ниф</a:t>
            </a:r>
            <a:r>
              <a:rPr lang="ru-RU" dirty="0" smtClean="0"/>
              <a:t>                     </a:t>
            </a:r>
            <a:r>
              <a:rPr lang="ru-RU" dirty="0" err="1" smtClean="0"/>
              <a:t>Наф-Наф</a:t>
            </a:r>
            <a:endParaRPr lang="ru-RU" dirty="0"/>
          </a:p>
        </p:txBody>
      </p:sp>
      <p:pic>
        <p:nvPicPr>
          <p:cNvPr id="4" name="Содержимое 3" descr="http://newsdom2.ru/wp-content/uploads/2014/12/wpid-Jili-byili-tri-porosenka-0.jpg"/>
          <p:cNvPicPr>
            <a:picLocks noGrp="1"/>
          </p:cNvPicPr>
          <p:nvPr>
            <p:ph idx="1"/>
          </p:nvPr>
        </p:nvPicPr>
        <p:blipFill>
          <a:blip r:embed="rId2" cstate="print"/>
          <a:srcRect l="66198" t="6826" b="32073"/>
          <a:stretch>
            <a:fillRect/>
          </a:stretch>
        </p:blipFill>
        <p:spPr bwMode="auto">
          <a:xfrm>
            <a:off x="285720" y="357166"/>
            <a:ext cx="3233802" cy="498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wsdom2.ru/wp-content/uploads/2014/12/wpid-Jili-byili-tri-porosenka-0.jpg"/>
          <p:cNvPicPr/>
          <p:nvPr/>
        </p:nvPicPr>
        <p:blipFill>
          <a:blip r:embed="rId2" cstate="print"/>
          <a:srcRect l="29916" r="33084" b="32073"/>
          <a:stretch>
            <a:fillRect/>
          </a:stretch>
        </p:blipFill>
        <p:spPr bwMode="auto">
          <a:xfrm>
            <a:off x="5357818" y="214290"/>
            <a:ext cx="309109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s616118.vk.me/v616118008/1fe27/RB0_nDRvOpU.jpg"/>
          <p:cNvPicPr/>
          <p:nvPr/>
        </p:nvPicPr>
        <p:blipFill>
          <a:blip r:embed="rId2" cstate="print"/>
          <a:srcRect l="4167" t="9500" b="16333"/>
          <a:stretch>
            <a:fillRect/>
          </a:stretch>
        </p:blipFill>
        <p:spPr bwMode="auto">
          <a:xfrm>
            <a:off x="2643142" y="1357298"/>
            <a:ext cx="6500858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4357718"/>
          </a:xfrm>
        </p:spPr>
        <p:txBody>
          <a:bodyPr/>
          <a:lstStyle/>
          <a:p>
            <a:r>
              <a:rPr lang="ru-RU" b="1" dirty="0" smtClean="0"/>
              <a:t>Отгадай загадку</a:t>
            </a:r>
          </a:p>
          <a:p>
            <a:endParaRPr lang="ru-RU" b="1" dirty="0" smtClean="0"/>
          </a:p>
          <a:p>
            <a:r>
              <a:rPr lang="ru-RU" b="1" dirty="0" smtClean="0"/>
              <a:t>Я копытами стучу, стучу,</a:t>
            </a:r>
          </a:p>
          <a:p>
            <a:r>
              <a:rPr lang="ru-RU" b="1" dirty="0" smtClean="0"/>
              <a:t>Я скачу, скачу.</a:t>
            </a:r>
          </a:p>
          <a:p>
            <a:r>
              <a:rPr lang="ru-RU" b="1" dirty="0" smtClean="0"/>
              <a:t>Грива вьется на ветру.</a:t>
            </a:r>
          </a:p>
          <a:p>
            <a:r>
              <a:rPr lang="ru-RU" b="1" dirty="0" smtClean="0"/>
              <a:t>Кто это?</a:t>
            </a:r>
          </a:p>
          <a:p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3" descr="http://newsdom2.ru/wp-content/uploads/2014/12/wpid-Jili-byili-tri-porosenka-0.jpg"/>
          <p:cNvPicPr>
            <a:picLocks/>
          </p:cNvPicPr>
          <p:nvPr/>
        </p:nvPicPr>
        <p:blipFill>
          <a:blip r:embed="rId3" cstate="print"/>
          <a:srcRect l="66198" t="6826" b="32073"/>
          <a:stretch>
            <a:fillRect/>
          </a:stretch>
        </p:blipFill>
        <p:spPr bwMode="auto">
          <a:xfrm>
            <a:off x="428596" y="3857628"/>
            <a:ext cx="150016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lephant-world.com/wp-content/uploads/top_elephant_fact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65008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/>
          <a:lstStyle/>
          <a:p>
            <a:r>
              <a:rPr lang="ru-RU" b="1" dirty="0" smtClean="0"/>
              <a:t>Некрасивый он, пожалуй…</a:t>
            </a:r>
          </a:p>
          <a:p>
            <a:r>
              <a:rPr lang="ru-RU" b="1" dirty="0" smtClean="0"/>
              <a:t>Вместо носа – шланг пожарный,</a:t>
            </a:r>
          </a:p>
          <a:p>
            <a:r>
              <a:rPr lang="ru-RU" b="1" dirty="0" smtClean="0"/>
              <a:t>Уши вроде опахал,</a:t>
            </a:r>
          </a:p>
          <a:p>
            <a:r>
              <a:rPr lang="ru-RU" b="1" dirty="0" smtClean="0"/>
              <a:t>Ростом с башню вымахал…</a:t>
            </a:r>
            <a:endParaRPr lang="ru-RU" b="1" dirty="0"/>
          </a:p>
        </p:txBody>
      </p:sp>
      <p:pic>
        <p:nvPicPr>
          <p:cNvPr id="5" name="Рисунок 4" descr="http://newsdom2.ru/wp-content/uploads/2014/12/wpid-Jili-byili-tri-porosenka-0.jpg"/>
          <p:cNvPicPr/>
          <p:nvPr/>
        </p:nvPicPr>
        <p:blipFill>
          <a:blip r:embed="rId3" cstate="print"/>
          <a:srcRect l="29916" r="33084" b="32073"/>
          <a:stretch>
            <a:fillRect/>
          </a:stretch>
        </p:blipFill>
        <p:spPr bwMode="auto">
          <a:xfrm>
            <a:off x="7338785" y="0"/>
            <a:ext cx="18052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1214422"/>
          </a:xfrm>
        </p:spPr>
        <p:txBody>
          <a:bodyPr/>
          <a:lstStyle/>
          <a:p>
            <a:r>
              <a:rPr lang="ru-RU" dirty="0" err="1" smtClean="0"/>
              <a:t>Ниф-Ниф</a:t>
            </a:r>
            <a:r>
              <a:rPr lang="ru-RU" dirty="0" smtClean="0"/>
              <a:t>                     </a:t>
            </a:r>
            <a:r>
              <a:rPr lang="ru-RU" dirty="0" err="1" smtClean="0"/>
              <a:t>Наф-Наф</a:t>
            </a:r>
            <a:endParaRPr lang="ru-RU" dirty="0"/>
          </a:p>
        </p:txBody>
      </p:sp>
      <p:pic>
        <p:nvPicPr>
          <p:cNvPr id="4" name="Содержимое 3" descr="http://newsdom2.ru/wp-content/uploads/2014/12/wpid-Jili-byili-tri-porosenka-0.jpg"/>
          <p:cNvPicPr>
            <a:picLocks noGrp="1"/>
          </p:cNvPicPr>
          <p:nvPr>
            <p:ph idx="1"/>
          </p:nvPr>
        </p:nvPicPr>
        <p:blipFill>
          <a:blip r:embed="rId2" cstate="print"/>
          <a:srcRect l="66198" t="6826" b="32073"/>
          <a:stretch>
            <a:fillRect/>
          </a:stretch>
        </p:blipFill>
        <p:spPr bwMode="auto">
          <a:xfrm>
            <a:off x="285720" y="357166"/>
            <a:ext cx="3233802" cy="498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wsdom2.ru/wp-content/uploads/2014/12/wpid-Jili-byili-tri-porosenka-0.jpg"/>
          <p:cNvPicPr/>
          <p:nvPr/>
        </p:nvPicPr>
        <p:blipFill>
          <a:blip r:embed="rId2" cstate="print"/>
          <a:srcRect l="29916" r="33084" b="32073"/>
          <a:stretch>
            <a:fillRect/>
          </a:stretch>
        </p:blipFill>
        <p:spPr bwMode="auto">
          <a:xfrm>
            <a:off x="5357818" y="214290"/>
            <a:ext cx="309109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590075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Зарядка для язычка</a:t>
            </a:r>
            <a:endParaRPr lang="ru-RU" dirty="0"/>
          </a:p>
        </p:txBody>
      </p:sp>
      <p:pic>
        <p:nvPicPr>
          <p:cNvPr id="4" name="Содержимое 3" descr="http://1.bp.blogspot.com/-cfpeq1lJZ7I/UVK65bqltuI/AAAAAAAAAHQ/j5-VMsTNNt0/s1600/Logo+Rolling+Stones.JPG%22,ow:%22300%22,docid:%22607987921749216958"/>
          <p:cNvPicPr>
            <a:picLocks noGrp="1"/>
          </p:cNvPicPr>
          <p:nvPr>
            <p:ph idx="1"/>
          </p:nvPr>
        </p:nvPicPr>
        <p:blipFill>
          <a:blip r:embed="rId2" cstate="print"/>
          <a:srcRect l="28808" t="16559" r="29040" b="17204"/>
          <a:stretch>
            <a:fillRect/>
          </a:stretch>
        </p:blipFill>
        <p:spPr bwMode="auto">
          <a:xfrm>
            <a:off x="1" y="1"/>
            <a:ext cx="214310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857364"/>
            <a:ext cx="905639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Рано утром язычок проснулся, («окошечко»)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солнцу, к небу потянулся. («солнышко»)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 нагнулся, два нагнулся, («качели») 2 раза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Всем он зубкам улыбнулся, («улыбочка»)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 погладил их слегка, («почистим зубки»)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Дал им чашку молока. («чашечка»)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sz="4400" b="1" dirty="0" smtClean="0"/>
              <a:t>Напряжённо языком</a:t>
            </a:r>
            <a:br>
              <a:rPr lang="ru-RU" sz="4400" b="1" dirty="0" smtClean="0"/>
            </a:br>
            <a:r>
              <a:rPr lang="ru-RU" sz="4400" b="1" dirty="0" smtClean="0"/>
              <a:t>На десну, наверх нажмём. </a:t>
            </a:r>
            <a:br>
              <a:rPr lang="ru-RU" sz="4400" b="1" dirty="0" smtClean="0"/>
            </a:br>
            <a:r>
              <a:rPr lang="ru-RU" sz="4400" b="1" dirty="0" smtClean="0"/>
              <a:t>Н! – мы звонко произносим </a:t>
            </a:r>
            <a:br>
              <a:rPr lang="ru-RU" sz="4400" b="1" dirty="0" smtClean="0"/>
            </a:br>
            <a:r>
              <a:rPr lang="ru-RU" sz="4400" b="1" dirty="0" smtClean="0"/>
              <a:t>Звуку помогает носик.</a:t>
            </a:r>
            <a:endParaRPr lang="ru-RU" sz="4400" dirty="0" smtClean="0"/>
          </a:p>
          <a:p>
            <a:r>
              <a:rPr lang="ru-RU" sz="4400" b="1" dirty="0" smtClean="0"/>
              <a:t> 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2880"/>
            <a:ext cx="8472518" cy="960104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Н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r>
              <a:rPr lang="ru-RU" dirty="0" smtClean="0"/>
              <a:t>Согласный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Твёрдый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Звонкий</a:t>
            </a:r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3143240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0800000">
            <a:off x="3428992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4000496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3714744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0800000">
            <a:off x="4286248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4572000" y="11429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86116" y="2786058"/>
            <a:ext cx="1700218" cy="164307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500430" y="507207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57950" y="2071678"/>
            <a:ext cx="2571768" cy="242889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858016" y="785794"/>
            <a:ext cx="1571636" cy="127159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://newsdom2.ru/wp-content/uploads/2014/12/wpid-Jili-byili-tri-porosenka-0.jpg"/>
          <p:cNvPicPr/>
          <p:nvPr/>
        </p:nvPicPr>
        <p:blipFill>
          <a:blip r:embed="rId2" cstate="print"/>
          <a:srcRect l="29916" r="33084" b="32073"/>
          <a:stretch>
            <a:fillRect/>
          </a:stretch>
        </p:blipFill>
        <p:spPr bwMode="auto">
          <a:xfrm>
            <a:off x="5072066" y="4071918"/>
            <a:ext cx="1590901" cy="257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256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Constantia</vt:lpstr>
      <vt:lpstr>Times New Roman</vt:lpstr>
      <vt:lpstr>Wingdings 2</vt:lpstr>
      <vt:lpstr>Поток</vt:lpstr>
      <vt:lpstr>«Звуки [н]-[н’]. Буква Н»</vt:lpstr>
      <vt:lpstr>Презентация PowerPoint</vt:lpstr>
      <vt:lpstr>Ниф-Ниф                     Наф-Наф</vt:lpstr>
      <vt:lpstr>Презентация PowerPoint</vt:lpstr>
      <vt:lpstr>Презентация PowerPoint</vt:lpstr>
      <vt:lpstr>Ниф-Ниф                     Наф-Наф</vt:lpstr>
      <vt:lpstr>Зарядка для язычка</vt:lpstr>
      <vt:lpstr>Презентация PowerPoint</vt:lpstr>
      <vt:lpstr>Н</vt:lpstr>
      <vt:lpstr>Нь</vt:lpstr>
      <vt:lpstr>Презентация PowerPoint</vt:lpstr>
      <vt:lpstr>«На водопой»</vt:lpstr>
      <vt:lpstr>Презентация PowerPoint</vt:lpstr>
      <vt:lpstr>Н</vt:lpstr>
      <vt:lpstr>н</vt:lpstr>
      <vt:lpstr>Презентация PowerPoint</vt:lpstr>
      <vt:lpstr>Спасибо! Нам очень понравилось с вами играть!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«Звуки [н]-[н’]. Буква Н»</dc:title>
  <dc:creator>работа</dc:creator>
  <cp:lastModifiedBy>Ольга Волошенко</cp:lastModifiedBy>
  <cp:revision>9</cp:revision>
  <dcterms:created xsi:type="dcterms:W3CDTF">2015-11-17T20:35:05Z</dcterms:created>
  <dcterms:modified xsi:type="dcterms:W3CDTF">2020-07-22T10:30:14Z</dcterms:modified>
</cp:coreProperties>
</file>