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5" r:id="rId2"/>
    <p:sldId id="284" r:id="rId3"/>
    <p:sldId id="282" r:id="rId4"/>
    <p:sldId id="283" r:id="rId5"/>
    <p:sldId id="281" r:id="rId6"/>
    <p:sldId id="270" r:id="rId7"/>
    <p:sldId id="272" r:id="rId8"/>
    <p:sldId id="258" r:id="rId9"/>
    <p:sldId id="273" r:id="rId10"/>
    <p:sldId id="274" r:id="rId11"/>
    <p:sldId id="275" r:id="rId12"/>
    <p:sldId id="276" r:id="rId13"/>
    <p:sldId id="27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76B38-2B59-4CF4-BA45-C96CA4EE7742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E65BD-CC53-410A-93DB-AF72D93A66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76B38-2B59-4CF4-BA45-C96CA4EE7742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E65BD-CC53-410A-93DB-AF72D93A66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76B38-2B59-4CF4-BA45-C96CA4EE7742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E65BD-CC53-410A-93DB-AF72D93A661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76B38-2B59-4CF4-BA45-C96CA4EE7742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E65BD-CC53-410A-93DB-AF72D93A66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76B38-2B59-4CF4-BA45-C96CA4EE7742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E65BD-CC53-410A-93DB-AF72D93A66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76B38-2B59-4CF4-BA45-C96CA4EE7742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E65BD-CC53-410A-93DB-AF72D93A66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76B38-2B59-4CF4-BA45-C96CA4EE7742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E65BD-CC53-410A-93DB-AF72D93A66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76B38-2B59-4CF4-BA45-C96CA4EE7742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E65BD-CC53-410A-93DB-AF72D93A66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76B38-2B59-4CF4-BA45-C96CA4EE7742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E65BD-CC53-410A-93DB-AF72D93A66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76B38-2B59-4CF4-BA45-C96CA4EE7742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E65BD-CC53-410A-93DB-AF72D93A66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76B38-2B59-4CF4-BA45-C96CA4EE7742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E65BD-CC53-410A-93DB-AF72D93A66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E176B38-2B59-4CF4-BA45-C96CA4EE7742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95DE65BD-CC53-410A-93DB-AF72D93A66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qq\Desktop\img1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qq\Desktop\32[1].jpg"/>
          <p:cNvPicPr>
            <a:picLocks noChangeAspect="1" noChangeArrowheads="1"/>
          </p:cNvPicPr>
          <p:nvPr/>
        </p:nvPicPr>
        <p:blipFill>
          <a:blip r:embed="rId2"/>
          <a:srcRect t="4567" r="48731"/>
          <a:stretch>
            <a:fillRect/>
          </a:stretch>
        </p:blipFill>
        <p:spPr bwMode="auto">
          <a:xfrm>
            <a:off x="2214546" y="0"/>
            <a:ext cx="394081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qq\Desktop\37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0090" y="1"/>
            <a:ext cx="416498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214282" y="285728"/>
            <a:ext cx="8715436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218" name="Picture 2" descr="C:\Users\qq\Desktop\22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68274"/>
            <a:ext cx="4436427" cy="6689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qq\Desktop\41[1].jpg"/>
          <p:cNvPicPr>
            <a:picLocks noChangeAspect="1" noChangeArrowheads="1"/>
          </p:cNvPicPr>
          <p:nvPr/>
        </p:nvPicPr>
        <p:blipFill>
          <a:blip r:embed="rId2"/>
          <a:srcRect r="48164"/>
          <a:stretch>
            <a:fillRect/>
          </a:stretch>
        </p:blipFill>
        <p:spPr bwMode="auto">
          <a:xfrm>
            <a:off x="2714612" y="142852"/>
            <a:ext cx="4214842" cy="65008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qq\Desktop\2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9844" y="1"/>
            <a:ext cx="729118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qq\Desktop\6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83869" y="0"/>
            <a:ext cx="928395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qq\Desktop\12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99000" y="785794"/>
            <a:ext cx="4445000" cy="4813300"/>
          </a:xfrm>
          <a:prstGeom prst="rect">
            <a:avLst/>
          </a:prstGeom>
          <a:noFill/>
        </p:spPr>
      </p:pic>
      <p:pic>
        <p:nvPicPr>
          <p:cNvPr id="3076" name="Picture 4" descr="C:\Users\qq\Desktop\11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00042"/>
            <a:ext cx="4643438" cy="51401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qq\Desktop\3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9" y="0"/>
            <a:ext cx="7314214" cy="6715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qq\Desktop\1[1].jpg"/>
          <p:cNvPicPr>
            <a:picLocks noChangeAspect="1" noChangeArrowheads="1"/>
          </p:cNvPicPr>
          <p:nvPr/>
        </p:nvPicPr>
        <p:blipFill>
          <a:blip r:embed="rId2"/>
          <a:srcRect t="465" r="51471"/>
          <a:stretch>
            <a:fillRect/>
          </a:stretch>
        </p:blipFill>
        <p:spPr bwMode="auto">
          <a:xfrm>
            <a:off x="2285984" y="0"/>
            <a:ext cx="457203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214282" y="214290"/>
            <a:ext cx="871543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qq\Desktop\21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0"/>
            <a:ext cx="3429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14282" y="714356"/>
            <a:ext cx="8643997" cy="5411807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5122" name="Picture 2" descr="C:\Users\qq\Desktop\28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7" y="0"/>
            <a:ext cx="4071966" cy="68702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393833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qq\Desktop\25-26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0"/>
            <a:ext cx="71438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547</TotalTime>
  <Words>0</Words>
  <Application>Microsoft Office PowerPoint</Application>
  <PresentationFormat>Экран (4:3)</PresentationFormat>
  <Paragraphs>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Методика разработки и написания пояснительной записки  к конспекту НОД в ДОУ.</dc:title>
  <dc:creator>Work</dc:creator>
  <cp:lastModifiedBy>qq</cp:lastModifiedBy>
  <cp:revision>39</cp:revision>
  <dcterms:created xsi:type="dcterms:W3CDTF">2018-08-21T04:03:14Z</dcterms:created>
  <dcterms:modified xsi:type="dcterms:W3CDTF">2020-02-19T05:12:21Z</dcterms:modified>
</cp:coreProperties>
</file>