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56" r:id="rId2"/>
    <p:sldId id="259" r:id="rId3"/>
    <p:sldId id="285" r:id="rId4"/>
    <p:sldId id="286" r:id="rId5"/>
    <p:sldId id="287" r:id="rId6"/>
    <p:sldId id="288" r:id="rId7"/>
    <p:sldId id="295" r:id="rId8"/>
    <p:sldId id="284" r:id="rId9"/>
    <p:sldId id="289" r:id="rId10"/>
    <p:sldId id="290" r:id="rId11"/>
    <p:sldId id="291" r:id="rId12"/>
    <p:sldId id="292" r:id="rId13"/>
    <p:sldId id="293" r:id="rId14"/>
    <p:sldId id="294" r:id="rId15"/>
    <p:sldId id="298" r:id="rId16"/>
    <p:sldId id="296" r:id="rId17"/>
    <p:sldId id="297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>
        <p:scale>
          <a:sx n="60" d="100"/>
          <a:sy n="60" d="100"/>
        </p:scale>
        <p:origin x="-165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5BDCE-9B87-4991-815F-8DC4E539BF74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200A0-834B-4AA3-9421-F539FE49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9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3200A0-834B-4AA3-9421-F539FE4949F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930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D136FF-8775-4A2A-9387-F8775E8225CC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ADFEC5-8030-4D0B-B542-DF6AB8DF7A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077072"/>
            <a:ext cx="4968552" cy="252028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dirty="0" smtClean="0"/>
              <a:t>МБОУ Гимназия №1</a:t>
            </a:r>
          </a:p>
          <a:p>
            <a:pPr algn="l"/>
            <a:r>
              <a:rPr lang="ru-RU" sz="2000" dirty="0" smtClean="0"/>
              <a:t>Выполнила: Звонарева Елизавета </a:t>
            </a:r>
            <a:r>
              <a:rPr lang="ru-RU" sz="2000" dirty="0"/>
              <a:t>Д</a:t>
            </a:r>
            <a:r>
              <a:rPr lang="ru-RU" sz="2000" dirty="0" smtClean="0"/>
              <a:t>митриевна</a:t>
            </a:r>
          </a:p>
          <a:p>
            <a:pPr algn="l"/>
            <a:r>
              <a:rPr lang="ru-RU" sz="2000" dirty="0" smtClean="0"/>
              <a:t>Проверил учитель технологии: </a:t>
            </a:r>
            <a:r>
              <a:rPr lang="ru-RU" sz="2000" dirty="0"/>
              <a:t>Г</a:t>
            </a:r>
            <a:r>
              <a:rPr lang="ru-RU" sz="2000" dirty="0" smtClean="0"/>
              <a:t>ордий Виктория </a:t>
            </a:r>
            <a:r>
              <a:rPr lang="ru-RU" sz="2000" dirty="0"/>
              <a:t>П</a:t>
            </a:r>
            <a:r>
              <a:rPr lang="ru-RU" sz="2000" dirty="0" smtClean="0"/>
              <a:t>авловна</a:t>
            </a:r>
          </a:p>
          <a:p>
            <a:pPr algn="l"/>
            <a:endParaRPr lang="ru-RU" sz="2000" dirty="0" smtClean="0"/>
          </a:p>
          <a:p>
            <a:pPr algn="l"/>
            <a:r>
              <a:rPr lang="ru-RU" sz="2000" dirty="0"/>
              <a:t>г</a:t>
            </a:r>
            <a:r>
              <a:rPr lang="ru-RU" sz="2000" dirty="0" smtClean="0"/>
              <a:t>. Хабаровск 2020 год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Творческий проект:</a:t>
            </a:r>
            <a:br>
              <a:rPr lang="ru-RU" dirty="0" smtClean="0"/>
            </a:br>
            <a:r>
              <a:rPr lang="ru-RU" dirty="0" smtClean="0"/>
              <a:t>«Мятная фантазия»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04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748464" cy="1325563"/>
          </a:xfrm>
        </p:spPr>
        <p:txBody>
          <a:bodyPr/>
          <a:lstStyle/>
          <a:p>
            <a:r>
              <a:rPr lang="ru-RU" sz="4000" dirty="0" smtClean="0"/>
              <a:t>Технологическая последовательность: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276872"/>
            <a:ext cx="6400800" cy="4176464"/>
          </a:xfrm>
        </p:spPr>
        <p:txBody>
          <a:bodyPr>
            <a:normAutofit/>
          </a:bodyPr>
          <a:lstStyle/>
          <a:p>
            <a:r>
              <a:rPr lang="ru-RU" dirty="0" smtClean="0"/>
              <a:t>1.Снятие мерок.</a:t>
            </a:r>
          </a:p>
          <a:p>
            <a:r>
              <a:rPr lang="ru-RU" dirty="0" smtClean="0"/>
              <a:t>2.Выбор модели.</a:t>
            </a:r>
          </a:p>
          <a:p>
            <a:r>
              <a:rPr lang="ru-RU" dirty="0" smtClean="0"/>
              <a:t>3. Изготовление выкройки.</a:t>
            </a:r>
          </a:p>
          <a:p>
            <a:r>
              <a:rPr lang="ru-RU" dirty="0" smtClean="0"/>
              <a:t>4. Выбор ткани , подбор ниток.</a:t>
            </a:r>
          </a:p>
          <a:p>
            <a:r>
              <a:rPr lang="ru-RU" dirty="0" smtClean="0"/>
              <a:t>5. Перенос выкройки на ткань.</a:t>
            </a:r>
          </a:p>
          <a:p>
            <a:r>
              <a:rPr lang="ru-RU" dirty="0" smtClean="0"/>
              <a:t>6.Сметывание.</a:t>
            </a:r>
          </a:p>
          <a:p>
            <a:r>
              <a:rPr lang="ru-RU" dirty="0" smtClean="0"/>
              <a:t>7. Примерка.</a:t>
            </a:r>
          </a:p>
          <a:p>
            <a:r>
              <a:rPr lang="ru-RU" dirty="0" smtClean="0"/>
              <a:t>8. Стачивание на швейной машине.</a:t>
            </a:r>
          </a:p>
          <a:p>
            <a:r>
              <a:rPr lang="ru-RU" dirty="0" smtClean="0"/>
              <a:t>9. Окончательное ВТО.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32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1"/>
            <a:ext cx="8390756" cy="936104"/>
          </a:xfrm>
        </p:spPr>
        <p:txBody>
          <a:bodyPr/>
          <a:lstStyle/>
          <a:p>
            <a:r>
              <a:rPr lang="ru-RU" dirty="0" smtClean="0"/>
              <a:t>Эскиз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289" y="1080312"/>
            <a:ext cx="3671679" cy="48955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550" y="1122802"/>
            <a:ext cx="3673865" cy="489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8820472" cy="864096"/>
          </a:xfrm>
        </p:spPr>
        <p:txBody>
          <a:bodyPr/>
          <a:lstStyle/>
          <a:p>
            <a:r>
              <a:rPr lang="ru-RU" dirty="0" smtClean="0"/>
              <a:t>Техника безопасности: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916832"/>
            <a:ext cx="6400800" cy="3834760"/>
          </a:xfrm>
        </p:spPr>
        <p:txBody>
          <a:bodyPr/>
          <a:lstStyle/>
          <a:p>
            <a:r>
              <a:rPr lang="ru-RU" dirty="0" smtClean="0"/>
              <a:t>1. Волосы должны быть убраны.</a:t>
            </a:r>
          </a:p>
          <a:p>
            <a:r>
              <a:rPr lang="ru-RU" dirty="0" smtClean="0"/>
              <a:t>2. При работе с ножницами и иголками нужно быть предельно осторожным.</a:t>
            </a:r>
          </a:p>
          <a:p>
            <a:r>
              <a:rPr lang="ru-RU" dirty="0" smtClean="0"/>
              <a:t>3. Иголки и булавки хранить в специальном месте ( подушечке или игольнице).</a:t>
            </a:r>
          </a:p>
          <a:p>
            <a:r>
              <a:rPr lang="ru-RU" dirty="0" smtClean="0"/>
              <a:t>4. Перед работой со швейной машиной и утюгом необходимо проверить их исправность.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2310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5127"/>
            <a:ext cx="8424936" cy="831626"/>
          </a:xfrm>
        </p:spPr>
        <p:txBody>
          <a:bodyPr/>
          <a:lstStyle/>
          <a:p>
            <a:r>
              <a:rPr lang="ru-RU" sz="4000" dirty="0" smtClean="0"/>
              <a:t>Экологическая оценка проекта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258536"/>
            <a:ext cx="4149080" cy="15125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ходе изготовления комплекта, я не нанесла вред окружающей среде.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64803"/>
            <a:ext cx="2808312" cy="421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3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1"/>
            <a:ext cx="8568952" cy="864096"/>
          </a:xfrm>
        </p:spPr>
        <p:txBody>
          <a:bodyPr/>
          <a:lstStyle/>
          <a:p>
            <a:r>
              <a:rPr lang="ru-RU" sz="4000" dirty="0" smtClean="0"/>
              <a:t>Расчет стоимости изделия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268760"/>
            <a:ext cx="6957392" cy="48245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Брюки </a:t>
            </a:r>
          </a:p>
          <a:p>
            <a:pPr marL="0" indent="0">
              <a:buNone/>
            </a:pPr>
            <a:r>
              <a:rPr lang="ru-RU" dirty="0"/>
              <a:t>Ткань:1375 рублей</a:t>
            </a:r>
          </a:p>
          <a:p>
            <a:pPr marL="0" indent="0">
              <a:buNone/>
            </a:pPr>
            <a:r>
              <a:rPr lang="ru-RU" dirty="0" smtClean="0"/>
              <a:t>Нитки:25 рублей</a:t>
            </a:r>
          </a:p>
          <a:p>
            <a:pPr marL="0" indent="0">
              <a:buNone/>
            </a:pPr>
            <a:r>
              <a:rPr lang="ru-RU" dirty="0" smtClean="0"/>
              <a:t>Всего:25+1375=1400рублей</a:t>
            </a:r>
          </a:p>
          <a:p>
            <a:r>
              <a:rPr lang="ru-RU" dirty="0" smtClean="0"/>
              <a:t>Блузка</a:t>
            </a:r>
          </a:p>
          <a:p>
            <a:pPr marL="0" indent="0">
              <a:buNone/>
            </a:pPr>
            <a:r>
              <a:rPr lang="ru-RU" dirty="0"/>
              <a:t>Ткань:308 рублей</a:t>
            </a:r>
          </a:p>
          <a:p>
            <a:pPr marL="0" indent="0">
              <a:buNone/>
            </a:pPr>
            <a:r>
              <a:rPr lang="ru-RU" dirty="0" smtClean="0"/>
              <a:t>Нитки:25 рублей </a:t>
            </a:r>
          </a:p>
          <a:p>
            <a:pPr marL="0" indent="0">
              <a:buNone/>
            </a:pPr>
            <a:r>
              <a:rPr lang="ru-RU" dirty="0" smtClean="0"/>
              <a:t>Всего:308+25=333рубля											Итого стоимость комплекта:</a:t>
            </a:r>
          </a:p>
          <a:p>
            <a:pPr marL="0" indent="0">
              <a:buNone/>
            </a:pPr>
            <a:r>
              <a:rPr lang="ru-RU" dirty="0" smtClean="0"/>
              <a:t>1400+333=1733рубля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Мой комплект получился не дорогой и уникальный. Самостоятельно шить изделия я считаю экономно и практично.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25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7" cy="1143000"/>
          </a:xfrm>
        </p:spPr>
        <p:txBody>
          <a:bodyPr/>
          <a:lstStyle/>
          <a:p>
            <a:r>
              <a:rPr lang="ru-RU" dirty="0" smtClean="0"/>
              <a:t>Ход работы</a:t>
            </a:r>
            <a:endParaRPr lang="ru-RU" dirty="0"/>
          </a:p>
        </p:txBody>
      </p:sp>
      <p:pic>
        <p:nvPicPr>
          <p:cNvPr id="1026" name="Picture 2" descr="C:\Users\Пользователь\Desktop\34f3007c-be41-4228-9e38-305eaa40c2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440199" cy="458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21023f09-82d9-48fc-9370-9d34712cf09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7699"/>
            <a:ext cx="3937559" cy="295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23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15886"/>
            <a:ext cx="4735438" cy="1335682"/>
          </a:xfrm>
        </p:spPr>
        <p:txBody>
          <a:bodyPr/>
          <a:lstStyle/>
          <a:p>
            <a:r>
              <a:rPr lang="ru-RU" dirty="0" smtClean="0"/>
              <a:t>Самооценка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4447406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 мой взгляд у меня получились хорошие модные изделия, они сшиты аккуратно, ровные швы. Я с удовольствием буду носить этот комплект.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88640"/>
            <a:ext cx="4032448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9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670676" cy="1296144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610464"/>
            <a:ext cx="6400800" cy="34747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Даже самое сложное изделие получится красивым и аккуратным, если шить его не торопясь и вкладывать в него всю душу.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73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90104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2564904"/>
            <a:ext cx="3836749" cy="40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8"/>
    </mc:Choice>
    <mc:Fallback xmlns="">
      <p:transition spd="slow" advTm="267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80920" cy="698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61891"/>
            <a:ext cx="7632848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1. Обоснование проблемы.</a:t>
            </a:r>
          </a:p>
          <a:p>
            <a:r>
              <a:rPr lang="ru-RU" dirty="0" smtClean="0"/>
              <a:t>2. Цель.</a:t>
            </a:r>
          </a:p>
          <a:p>
            <a:r>
              <a:rPr lang="ru-RU" dirty="0" smtClean="0"/>
              <a:t>3. Задачи.</a:t>
            </a:r>
          </a:p>
          <a:p>
            <a:r>
              <a:rPr lang="ru-RU" dirty="0" smtClean="0"/>
              <a:t>4. Историческая справка.</a:t>
            </a:r>
          </a:p>
          <a:p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М</a:t>
            </a:r>
            <a:r>
              <a:rPr lang="ru-RU" dirty="0" smtClean="0"/>
              <a:t>ой выбор фасона и цвета.</a:t>
            </a:r>
          </a:p>
          <a:p>
            <a:r>
              <a:rPr lang="ru-RU" dirty="0" smtClean="0"/>
              <a:t>6. Обоснование выбора материала.        </a:t>
            </a:r>
          </a:p>
          <a:p>
            <a:r>
              <a:rPr lang="ru-RU" dirty="0" smtClean="0"/>
              <a:t>7. Технологическая последовательность.</a:t>
            </a:r>
          </a:p>
          <a:p>
            <a:r>
              <a:rPr lang="ru-RU" dirty="0" smtClean="0"/>
              <a:t>8. Эскиз.</a:t>
            </a:r>
          </a:p>
          <a:p>
            <a:r>
              <a:rPr lang="ru-RU" dirty="0" smtClean="0"/>
              <a:t>9. Техника безопасности.</a:t>
            </a:r>
          </a:p>
          <a:p>
            <a:r>
              <a:rPr lang="ru-RU" dirty="0" smtClean="0"/>
              <a:t>10. Экологическая оценка проекта.</a:t>
            </a:r>
          </a:p>
          <a:p>
            <a:r>
              <a:rPr lang="ru-RU" dirty="0" smtClean="0"/>
              <a:t>11.Расчет стоимости изделия.</a:t>
            </a:r>
          </a:p>
          <a:p>
            <a:r>
              <a:rPr lang="ru-RU" dirty="0" smtClean="0"/>
              <a:t>12.Самооценка.</a:t>
            </a:r>
          </a:p>
          <a:p>
            <a:r>
              <a:rPr lang="ru-RU" dirty="0" smtClean="0"/>
              <a:t>13.Вывод. </a:t>
            </a:r>
          </a:p>
        </p:txBody>
      </p:sp>
    </p:spTree>
    <p:extLst>
      <p:ext uri="{BB962C8B-B14F-4D97-AF65-F5344CB8AC3E}">
        <p14:creationId xmlns:p14="http://schemas.microsoft.com/office/powerpoint/2010/main" val="155612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93"/>
    </mc:Choice>
    <mc:Fallback xmlns="">
      <p:transition spd="slow" advTm="1349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740" y="404665"/>
            <a:ext cx="8246740" cy="1008112"/>
          </a:xfrm>
        </p:spPr>
        <p:txBody>
          <a:bodyPr/>
          <a:lstStyle/>
          <a:p>
            <a:r>
              <a:rPr lang="ru-RU" dirty="0" smtClean="0"/>
              <a:t>Обоснование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00808"/>
            <a:ext cx="7533456" cy="1800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Мне нравится шить, хочу стать модельером. В 5 классе я записалась на кружок шитья, начала с самого простого – сшила юбку – солнце. В этом году я решила сшить брюки. Брюки шьются в 8 классе, но я не боюсь трудностей и захотела сшить именно их.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573015"/>
            <a:ext cx="4680520" cy="3120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82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628" y="332657"/>
            <a:ext cx="7886700" cy="936104"/>
          </a:xfrm>
        </p:spPr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687766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Цель моей работы – сшить брюки и блузу понравившегося фасона.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140968"/>
            <a:ext cx="266429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06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9"/>
            <a:ext cx="7454652" cy="1008112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682472"/>
            <a:ext cx="6400800" cy="34747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Для достижения цели поставлены следующие задачи:</a:t>
            </a:r>
          </a:p>
          <a:p>
            <a:endParaRPr lang="ru-RU" dirty="0"/>
          </a:p>
          <a:p>
            <a:r>
              <a:rPr lang="ru-RU" dirty="0"/>
              <a:t>осуществить выбор </a:t>
            </a:r>
            <a:r>
              <a:rPr lang="ru-RU" dirty="0" smtClean="0"/>
              <a:t>фасона брюк и блузы, выбрать материалы, научиться работать с новыми материалами;</a:t>
            </a:r>
            <a:endParaRPr lang="ru-RU" dirty="0"/>
          </a:p>
          <a:p>
            <a:r>
              <a:rPr lang="ru-RU" dirty="0"/>
              <a:t>выбрать размерные признаки и прибавки, необходимые для построения </a:t>
            </a:r>
            <a:r>
              <a:rPr lang="ru-RU" dirty="0" smtClean="0"/>
              <a:t>конструкций;</a:t>
            </a:r>
            <a:endParaRPr lang="ru-RU" dirty="0"/>
          </a:p>
          <a:p>
            <a:r>
              <a:rPr lang="ru-RU" dirty="0"/>
              <a:t>рассчитать и построить </a:t>
            </a:r>
            <a:r>
              <a:rPr lang="ru-RU" dirty="0" smtClean="0"/>
              <a:t>конструкции;</a:t>
            </a:r>
            <a:endParaRPr lang="ru-RU" dirty="0"/>
          </a:p>
          <a:p>
            <a:r>
              <a:rPr lang="ru-RU" dirty="0"/>
              <a:t>выполнить техническое моделирование в соответствии с </a:t>
            </a:r>
            <a:r>
              <a:rPr lang="ru-RU" dirty="0" smtClean="0"/>
              <a:t>эскизом;</a:t>
            </a:r>
            <a:endParaRPr lang="ru-RU" dirty="0"/>
          </a:p>
          <a:p>
            <a:r>
              <a:rPr lang="ru-RU" dirty="0"/>
              <a:t>изготовить </a:t>
            </a:r>
            <a:r>
              <a:rPr lang="ru-RU" dirty="0" smtClean="0"/>
              <a:t>брюки и блузу.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66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2344"/>
            <a:ext cx="8551862" cy="592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412776"/>
            <a:ext cx="6552728" cy="4320479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История создания женских брюк.</a:t>
            </a:r>
          </a:p>
          <a:p>
            <a:pPr marL="0" indent="0">
              <a:buNone/>
            </a:pPr>
            <a:r>
              <a:rPr lang="ru-RU" dirty="0" smtClean="0"/>
              <a:t>Первой женщиной, публично предложившей заменить пышные юбки, платья и чулки на такой удобный фасон брюк была </a:t>
            </a:r>
            <a:r>
              <a:rPr lang="ru-RU" dirty="0" err="1" smtClean="0"/>
              <a:t>Амелия</a:t>
            </a:r>
            <a:r>
              <a:rPr lang="ru-RU" dirty="0" smtClean="0"/>
              <a:t> </a:t>
            </a:r>
            <a:r>
              <a:rPr lang="ru-RU" dirty="0" err="1" smtClean="0"/>
              <a:t>Блюмер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А благодаря знаменитой Габриэль </a:t>
            </a:r>
            <a:r>
              <a:rPr lang="ru-RU" dirty="0" err="1" smtClean="0"/>
              <a:t>Бонер</a:t>
            </a:r>
            <a:r>
              <a:rPr lang="ru-RU" dirty="0" smtClean="0"/>
              <a:t> Шанель, оказавшей огромное влияние на развитие моды, брюки стали неотъемлемым атрибутом у женщин. Появление костюмов из элегантных брюк и пиджака произошло исключительно благодаря Шанель.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756767"/>
            <a:ext cx="2410002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79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7992888" cy="3312368"/>
          </a:xfrm>
        </p:spPr>
        <p:txBody>
          <a:bodyPr>
            <a:normAutofit/>
          </a:bodyPr>
          <a:lstStyle/>
          <a:p>
            <a:r>
              <a:rPr lang="ru-RU" i="1" u="sng" dirty="0"/>
              <a:t>История создания блузок.</a:t>
            </a:r>
          </a:p>
          <a:p>
            <a:pPr marL="0" indent="0">
              <a:buNone/>
            </a:pPr>
            <a:r>
              <a:rPr lang="ru-RU" dirty="0" smtClean="0"/>
              <a:t>Возникновение такого фасона одежды, как блузка, совпало с началом 19 века. В то время традиционные женские наряды в виде платьев претерпевали некие трансформации, в результате которых платье разделилось на нижнюю (юбку) и верхнюю часть, то есть блузку. Это оказалось невероятно удобным, поэтому блузки быстро завоевали симпатию огромного числа женщин, которые по  достоинству оценили перспективы.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501008"/>
            <a:ext cx="4788024" cy="312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6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297"/>
            <a:ext cx="7886700" cy="864440"/>
          </a:xfrm>
        </p:spPr>
        <p:txBody>
          <a:bodyPr/>
          <a:lstStyle/>
          <a:p>
            <a:r>
              <a:rPr lang="ru-RU" sz="4000" dirty="0" smtClean="0"/>
              <a:t>Мой выбор фасона и цвета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836712"/>
            <a:ext cx="5328592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Я выбрала </a:t>
            </a:r>
            <a:r>
              <a:rPr lang="ru-RU" dirty="0" smtClean="0"/>
              <a:t>актуальные ныне брюки – палаццо. </a:t>
            </a:r>
            <a:r>
              <a:rPr lang="ru-RU" dirty="0"/>
              <a:t>Изысканное, женственное творение дизайнеров, создающее ощущение полета, — так </a:t>
            </a:r>
            <a:r>
              <a:rPr lang="ru-RU" dirty="0" smtClean="0"/>
              <a:t>характеризуют </a:t>
            </a:r>
            <a:r>
              <a:rPr lang="ru-RU" dirty="0"/>
              <a:t>брюки-палаццо. </a:t>
            </a:r>
            <a:r>
              <a:rPr lang="ru-RU" dirty="0" smtClean="0"/>
              <a:t>Универсальные </a:t>
            </a:r>
            <a:r>
              <a:rPr lang="ru-RU" dirty="0"/>
              <a:t>широкие брюки, своим покроем напоминающие летящую юбку «в пол». Впервые они появились в пляжной коллекции великой Коко Шанель в начале 30-х гг. прошлого столетия</a:t>
            </a:r>
            <a:r>
              <a:rPr lang="ru-RU" dirty="0" smtClean="0"/>
              <a:t>. Увидев брюки этого фасона с блузой в модном журнале, мне непременно захотелось сшить именно их. Так как это летний наряд я купила яркую дышащую ткань: светло – серую с яркими цветами для брюк и мятную для блузы. </a:t>
            </a:r>
          </a:p>
        </p:txBody>
      </p:sp>
      <p:pic>
        <p:nvPicPr>
          <p:cNvPr id="1026" name="Picture 2" descr="Картинки по запросу &quot;брюки палаццо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7023" y="2348880"/>
            <a:ext cx="3773489" cy="241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8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499"/>
    </mc:Choice>
    <mc:Fallback xmlns="">
      <p:transition spd="slow" advTm="2649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7"/>
            <a:ext cx="8568952" cy="864096"/>
          </a:xfrm>
        </p:spPr>
        <p:txBody>
          <a:bodyPr/>
          <a:lstStyle/>
          <a:p>
            <a:r>
              <a:rPr lang="ru-RU" sz="4000" dirty="0" smtClean="0"/>
              <a:t>Обоснование выбора материала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00808"/>
            <a:ext cx="7704856" cy="4248472"/>
          </a:xfrm>
        </p:spPr>
        <p:txBody>
          <a:bodyPr>
            <a:normAutofit/>
          </a:bodyPr>
          <a:lstStyle/>
          <a:p>
            <a:r>
              <a:rPr lang="ru-RU" dirty="0" smtClean="0"/>
              <a:t>Для брюк я выбрала вискозу. Вискоза – это достаточно интересный материал, получаемый </a:t>
            </a:r>
            <a:r>
              <a:rPr lang="ru-RU" dirty="0"/>
              <a:t>из </a:t>
            </a:r>
            <a:r>
              <a:rPr lang="ru-RU" dirty="0" smtClean="0"/>
              <a:t>натурального сырья </a:t>
            </a:r>
            <a:r>
              <a:rPr lang="ru-RU" dirty="0"/>
              <a:t>искусственным путем. Интересна ткань тем, что она может быть похожа на шелк, шерсть или лен. Все зависит от того, каким способом материал был обработан</a:t>
            </a:r>
            <a:r>
              <a:rPr lang="ru-RU" dirty="0" smtClean="0"/>
              <a:t>. Моя ткань для брюк похожа на шелк. </a:t>
            </a:r>
          </a:p>
          <a:p>
            <a:r>
              <a:rPr lang="ru-RU" dirty="0" smtClean="0"/>
              <a:t>Для блузки я выбрала сатин – </a:t>
            </a:r>
            <a:r>
              <a:rPr lang="ru-RU" dirty="0" err="1" smtClean="0"/>
              <a:t>стрейч</a:t>
            </a:r>
            <a:r>
              <a:rPr lang="ru-RU" dirty="0"/>
              <a:t>. Это натуральное полотно, изготавливаемое из хлопковых </a:t>
            </a:r>
            <a:r>
              <a:rPr lang="ru-RU" dirty="0" smtClean="0"/>
              <a:t>нитей </a:t>
            </a:r>
            <a:r>
              <a:rPr lang="ru-RU" dirty="0"/>
              <a:t>с легким блеском на лицевой </a:t>
            </a:r>
            <a:r>
              <a:rPr lang="ru-RU" dirty="0" smtClean="0"/>
              <a:t>стороне.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С этими тканями удобно работать. А также в изделии они будут приятны к телу, не мнутся.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2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5189</TotalTime>
  <Words>719</Words>
  <Application>Microsoft Office PowerPoint</Application>
  <PresentationFormat>Экран (4:3)</PresentationFormat>
  <Paragraphs>81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Творческий проект: «Мятная фантазия»</vt:lpstr>
      <vt:lpstr>Содержание:</vt:lpstr>
      <vt:lpstr>Обоснование проблемы</vt:lpstr>
      <vt:lpstr>Цель</vt:lpstr>
      <vt:lpstr>Задачи</vt:lpstr>
      <vt:lpstr>Историческая справка</vt:lpstr>
      <vt:lpstr>Презентация PowerPoint</vt:lpstr>
      <vt:lpstr>Мой выбор фасона и цвета</vt:lpstr>
      <vt:lpstr>Обоснование выбора материала</vt:lpstr>
      <vt:lpstr>Технологическая последовательность:</vt:lpstr>
      <vt:lpstr>Эскиз</vt:lpstr>
      <vt:lpstr>Техника безопасности:</vt:lpstr>
      <vt:lpstr>Экологическая оценка проекта</vt:lpstr>
      <vt:lpstr>Расчет стоимости изделия</vt:lpstr>
      <vt:lpstr>Ход работы</vt:lpstr>
      <vt:lpstr>Самооценка 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по технологии на тему «Фартук»</dc:title>
  <dc:creator>Главбух</dc:creator>
  <cp:lastModifiedBy>Пользователь</cp:lastModifiedBy>
  <cp:revision>158</cp:revision>
  <dcterms:created xsi:type="dcterms:W3CDTF">2019-03-15T00:20:46Z</dcterms:created>
  <dcterms:modified xsi:type="dcterms:W3CDTF">2020-03-10T04:25:39Z</dcterms:modified>
</cp:coreProperties>
</file>