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57A34-3594-43A9-8107-F376AEBA079C}" type="datetimeFigureOut">
              <a:rPr lang="ru-RU" smtClean="0"/>
              <a:t>06.09.2018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68AD4D7-2D1A-4350-A0A0-F34523337B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57A34-3594-43A9-8107-F376AEBA079C}" type="datetimeFigureOut">
              <a:rPr lang="ru-RU" smtClean="0"/>
              <a:t>06.09.2018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AD4D7-2D1A-4350-A0A0-F34523337B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57A34-3594-43A9-8107-F376AEBA079C}" type="datetimeFigureOut">
              <a:rPr lang="ru-RU" smtClean="0"/>
              <a:t>06.09.2018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AD4D7-2D1A-4350-A0A0-F34523337B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57A34-3594-43A9-8107-F376AEBA079C}" type="datetimeFigureOut">
              <a:rPr lang="ru-RU" smtClean="0"/>
              <a:t>06.09.2018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68AD4D7-2D1A-4350-A0A0-F34523337B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57A34-3594-43A9-8107-F376AEBA079C}" type="datetimeFigureOut">
              <a:rPr lang="ru-RU" smtClean="0"/>
              <a:t>06.09.2018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AD4D7-2D1A-4350-A0A0-F34523337BD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57A34-3594-43A9-8107-F376AEBA079C}" type="datetimeFigureOut">
              <a:rPr lang="ru-RU" smtClean="0"/>
              <a:t>06.09.2018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AD4D7-2D1A-4350-A0A0-F34523337B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57A34-3594-43A9-8107-F376AEBA079C}" type="datetimeFigureOut">
              <a:rPr lang="ru-RU" smtClean="0"/>
              <a:t>06.09.2018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68AD4D7-2D1A-4350-A0A0-F34523337BD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57A34-3594-43A9-8107-F376AEBA079C}" type="datetimeFigureOut">
              <a:rPr lang="ru-RU" smtClean="0"/>
              <a:t>06.09.2018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AD4D7-2D1A-4350-A0A0-F34523337B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57A34-3594-43A9-8107-F376AEBA079C}" type="datetimeFigureOut">
              <a:rPr lang="ru-RU" smtClean="0"/>
              <a:t>06.09.2018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AD4D7-2D1A-4350-A0A0-F34523337B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57A34-3594-43A9-8107-F376AEBA079C}" type="datetimeFigureOut">
              <a:rPr lang="ru-RU" smtClean="0"/>
              <a:t>06.09.2018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AD4D7-2D1A-4350-A0A0-F34523337B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57A34-3594-43A9-8107-F376AEBA079C}" type="datetimeFigureOut">
              <a:rPr lang="ru-RU" smtClean="0"/>
              <a:t>06.09.2018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AD4D7-2D1A-4350-A0A0-F34523337BD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E557A34-3594-43A9-8107-F376AEBA079C}" type="datetimeFigureOut">
              <a:rPr lang="ru-RU" smtClean="0"/>
              <a:t>06.09.2018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68AD4D7-2D1A-4350-A0A0-F34523337BD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2204864"/>
            <a:ext cx="799288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latin typeface="Arial Black" pitchFamily="34" charset="0"/>
              </a:rPr>
              <a:t>АППЛИКАЦИЯ </a:t>
            </a:r>
          </a:p>
          <a:p>
            <a:pPr algn="ctr"/>
            <a:r>
              <a:rPr lang="ru-RU" sz="5400" dirty="0" smtClean="0">
                <a:solidFill>
                  <a:srgbClr val="FF0000"/>
                </a:solidFill>
                <a:latin typeface="Arial Black" pitchFamily="34" charset="0"/>
              </a:rPr>
              <a:t>ИЗ</a:t>
            </a:r>
          </a:p>
          <a:p>
            <a:pPr algn="ctr"/>
            <a:r>
              <a:rPr lang="ru-RU" sz="5400" dirty="0" smtClean="0">
                <a:solidFill>
                  <a:srgbClr val="FF0000"/>
                </a:solidFill>
                <a:latin typeface="Arial Black" pitchFamily="34" charset="0"/>
              </a:rPr>
              <a:t>КОЛЕЧЕК</a:t>
            </a:r>
            <a:endParaRPr lang="ru-RU" sz="54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ÐÐ±ÑÐµÐ¼Ð½Ð°Ñ Ð°Ð¿Ð¿Ð»Ð¸ÐºÐ°ÑÐ¸Ñ Ð¸Ð· Ð±ÑÐ¼Ð°Ð¶Ð½ÑÑ ÐºÐ¾Ð»ÐµÑÐµÐ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88640"/>
            <a:ext cx="6586990" cy="65227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ÐÐ±ÑÐµÐ¼Ð½Ð°Ñ Ð°Ð¿Ð¿Ð»Ð¸ÐºÐ°ÑÐ¸Ñ Ð¸Ð· Ð±ÑÐ¼Ð°Ð¶Ð½ÑÑ ÐºÐ¾Ð»ÐµÑÐµÐ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57"/>
            <a:ext cx="9144000" cy="68557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ÐÐ±ÑÐµÐ¼Ð½Ð°Ñ Ð°Ð¿Ð¿Ð»Ð¸ÐºÐ°ÑÐ¸Ñ Ð¸Ð· Ð±ÑÐ¼Ð°Ð¶Ð½ÑÑ ÐºÐ¾Ð»ÐµÑÐµÐ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57722"/>
            <a:ext cx="4752528" cy="68002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ÐÐ±ÑÐµÐ¼Ð½Ð°Ñ Ð°Ð¿Ð¿Ð»Ð¸ÐºÐ°ÑÐ¸Ñ Ð¸Ð· Ð±ÑÐ¼Ð°Ð¶Ð½ÑÑ ÐºÐ¾Ð»ÐµÑÐµÐ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74546"/>
            <a:ext cx="4824536" cy="6783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Ð±ÑÐµÐ¼Ð½Ð°Ñ Ð°Ð¿Ð¿Ð»Ð¸ÐºÐ°ÑÐ¸Ñ Ð¸Ð· Ð±ÑÐ¼Ð°Ð¶Ð½ÑÑ ÐºÐ¾Ð»ÐµÑÐµÐ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0"/>
            <a:ext cx="4536504" cy="6659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Ð±ÑÐµÐ¼Ð½Ð°Ñ Ð°Ð¿Ð¿Ð»Ð¸ÐºÐ°ÑÐ¸Ñ Ð¸Ð· Ð±ÑÐ¼Ð°Ð¶Ð½ÑÑ ÐºÐ¾Ð»ÐµÑÐµÐ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8784"/>
            <a:ext cx="4680520" cy="67150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ÐÐ±ÑÐµÐ¼Ð½Ð°Ñ Ð°Ð¿Ð¿Ð»Ð¸ÐºÐ°ÑÐ¸Ñ Ð¸Ð· Ð±ÑÐ¼Ð°Ð¶Ð½ÑÑ ÐºÐ¾Ð»ÐµÑÐµÐ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45125"/>
            <a:ext cx="4680520" cy="6812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ÐÐ±ÑÐµÐ¼Ð½Ð°Ñ Ð°Ð¿Ð¿Ð»Ð¸ÐºÐ°ÑÐ¸Ñ Ð¸Ð· Ð±ÑÐ¼Ð°Ð¶Ð½ÑÑ ÐºÐ¾Ð»ÐµÑÐµÐ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43873"/>
            <a:ext cx="4752528" cy="68141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ÐÐ±ÑÐµÐ¼Ð½Ð°Ñ Ð°Ð¿Ð¿Ð»Ð¸ÐºÐ°ÑÐ¸Ñ Ð¸Ð· Ð±ÑÐ¼Ð°Ð¶Ð½ÑÑ ÐºÐ¾Ð»ÐµÑÐµÐ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0"/>
            <a:ext cx="4824536" cy="68716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</TotalTime>
  <Words>3</Words>
  <Application>Microsoft Office PowerPoint</Application>
  <PresentationFormat>Экран (4:3)</PresentationFormat>
  <Paragraphs>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Андрей</cp:lastModifiedBy>
  <cp:revision>1</cp:revision>
  <dcterms:created xsi:type="dcterms:W3CDTF">2018-09-06T00:33:27Z</dcterms:created>
  <dcterms:modified xsi:type="dcterms:W3CDTF">2018-09-06T00:38:41Z</dcterms:modified>
</cp:coreProperties>
</file>