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26573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06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981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94220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1016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00518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16265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21750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932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396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421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01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06194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6843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57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9424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31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3F2FEE-8704-4A7D-BD14-C1B2E9A57613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657F35-5018-452B-B02C-76D35751BF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8128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ГБОУ гимназия № 293</a:t>
            </a:r>
            <a:br>
              <a:rPr lang="ru-RU" dirty="0" smtClean="0"/>
            </a:br>
            <a:r>
              <a:rPr lang="ru-RU" dirty="0" smtClean="0"/>
              <a:t>Киселева Анастасия Андреевна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cs typeface="Aparajita" panose="020B0604020202020204" pitchFamily="34" charset="0"/>
              </a:rPr>
              <a:t>Взаимодействие семьи и школы</a:t>
            </a:r>
            <a:endParaRPr lang="ru-RU" sz="9600" b="1" dirty="0"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3292" y="2790107"/>
            <a:ext cx="8801100" cy="23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семье закладываются корни, из которых вырастают потом и ветви, и цветы, и плоды. На моральном здоровье семье строится педагогическая мудрость школы».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В.А. Сухомлинский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0947" y="686431"/>
            <a:ext cx="25050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76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9715" y="1308291"/>
            <a:ext cx="9864970" cy="3649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ФЗ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№273 от 29.12.2012г. «Об образовании в РФ». </a:t>
            </a:r>
            <a:endParaRPr lang="ru-RU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несовершеннолетних обучающихся обязаны заложить основы физического, нравственного и интеллектуального развития личности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ребенка».</a:t>
            </a:r>
            <a:endParaRPr lang="ru-RU" sz="2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Профессиональный стандарт педагога 2015г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«роль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педагога определена как ключевая в вопросах воспитания ребенка, уделяется важное место умению педагога поддерживать конструктивные воспитательные усилия родителей учащихся и привлекать семью к решению вопросов воспитания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ребенка»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(ч. 4.2,п.14)». </a:t>
            </a:r>
            <a:endParaRPr lang="ru-RU" sz="2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05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9861" y="2641926"/>
            <a:ext cx="9363807" cy="23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же привлечь родителей в школу?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создать такие условия, чтобы им захотелось сотрудничать со школой?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сделать так, чтобы на родительском собрании присутствовали все родители?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31132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3142" y="958318"/>
            <a:ext cx="2439662" cy="211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02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024" y="2051977"/>
            <a:ext cx="9337430" cy="1841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кажется, что одна из самых больших удач жизни человека-счастливое детство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Агаты Кристи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сихолог-450x3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2382" y="3639169"/>
            <a:ext cx="2231824" cy="19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681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156</Words>
  <Application>Microsoft Office PowerPoint</Application>
  <PresentationFormat>Произвольный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Натуральные материалы</vt:lpstr>
      <vt:lpstr>ГБОУ гимназия № 293 Киселева Анастасия Андреевна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Андреевна Киселева</dc:creator>
  <cp:lastModifiedBy>admin</cp:lastModifiedBy>
  <cp:revision>4</cp:revision>
  <dcterms:created xsi:type="dcterms:W3CDTF">2019-11-20T07:05:57Z</dcterms:created>
  <dcterms:modified xsi:type="dcterms:W3CDTF">2019-11-20T10:34:11Z</dcterms:modified>
</cp:coreProperties>
</file>