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1219200"/>
            <a:ext cx="80772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00B050"/>
                </a:solidFill>
                <a:latin typeface="Arial Black" pitchFamily="34" charset="0"/>
              </a:rPr>
              <a:t>Лягушка</a:t>
            </a:r>
          </a:p>
          <a:p>
            <a:pPr algn="ctr"/>
            <a:r>
              <a:rPr lang="ru-RU" sz="8800" dirty="0" smtClean="0">
                <a:solidFill>
                  <a:srgbClr val="00B050"/>
                </a:solidFill>
                <a:latin typeface="Arial Black" pitchFamily="34" charset="0"/>
              </a:rPr>
              <a:t> из пластилина </a:t>
            </a:r>
            <a:endParaRPr lang="ru-RU" sz="8800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09600"/>
            <a:ext cx="8229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latin typeface="Arial Black" pitchFamily="34" charset="0"/>
              </a:rPr>
              <a:t>Не зверь, не птица.</a:t>
            </a:r>
          </a:p>
          <a:p>
            <a:r>
              <a:rPr lang="ru-RU" sz="7200" dirty="0" smtClean="0">
                <a:latin typeface="Arial Black" pitchFamily="34" charset="0"/>
              </a:rPr>
              <a:t>Всех боится.</a:t>
            </a:r>
          </a:p>
          <a:p>
            <a:r>
              <a:rPr lang="ru-RU" sz="7200" dirty="0" smtClean="0">
                <a:latin typeface="Arial Black" pitchFamily="34" charset="0"/>
              </a:rPr>
              <a:t>Ловит мух</a:t>
            </a:r>
          </a:p>
          <a:p>
            <a:r>
              <a:rPr lang="ru-RU" sz="7200" dirty="0" smtClean="0">
                <a:latin typeface="Arial Black" pitchFamily="34" charset="0"/>
              </a:rPr>
              <a:t>И в воду плюх!</a:t>
            </a:r>
            <a:endParaRPr lang="ru-RU" sz="7200" dirty="0">
              <a:latin typeface="Arial Black" pitchFamily="34" charset="0"/>
            </a:endParaRPr>
          </a:p>
        </p:txBody>
      </p:sp>
      <p:pic>
        <p:nvPicPr>
          <p:cNvPr id="4098" name="Picture 2" descr="http://ramki-vsem.ru/png/clip-art-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609600"/>
            <a:ext cx="6913522" cy="58827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kie-podelki-iz-plastilina-9.jpg"/>
          <p:cNvPicPr>
            <a:picLocks noChangeAspect="1"/>
          </p:cNvPicPr>
          <p:nvPr/>
        </p:nvPicPr>
        <p:blipFill>
          <a:blip r:embed="rId2" cstate="print">
            <a:lum bright="-10000" contrast="40000"/>
          </a:blip>
          <a:srcRect r="47651" b="83755"/>
          <a:stretch>
            <a:fillRect/>
          </a:stretch>
        </p:blipFill>
        <p:spPr>
          <a:xfrm>
            <a:off x="1524000" y="609600"/>
            <a:ext cx="6705600" cy="2743200"/>
          </a:xfrm>
          <a:prstGeom prst="rect">
            <a:avLst/>
          </a:prstGeom>
        </p:spPr>
      </p:pic>
      <p:pic>
        <p:nvPicPr>
          <p:cNvPr id="3" name="Рисунок 2" descr="Detskie-podelki-iz-plastilina-9.jpg"/>
          <p:cNvPicPr>
            <a:picLocks noChangeAspect="1"/>
          </p:cNvPicPr>
          <p:nvPr/>
        </p:nvPicPr>
        <p:blipFill>
          <a:blip r:embed="rId2" cstate="print">
            <a:lum bright="-10000" contrast="40000"/>
          </a:blip>
          <a:srcRect l="66667" b="82506"/>
          <a:stretch>
            <a:fillRect/>
          </a:stretch>
        </p:blipFill>
        <p:spPr>
          <a:xfrm>
            <a:off x="2438400" y="3124200"/>
            <a:ext cx="3810000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kie-podelki-iz-plastilina-9.jpg"/>
          <p:cNvPicPr>
            <a:picLocks noChangeAspect="1"/>
          </p:cNvPicPr>
          <p:nvPr/>
        </p:nvPicPr>
        <p:blipFill>
          <a:blip r:embed="rId2" cstate="print"/>
          <a:srcRect t="17494" r="50000" b="66253"/>
          <a:stretch>
            <a:fillRect/>
          </a:stretch>
        </p:blipFill>
        <p:spPr>
          <a:xfrm>
            <a:off x="2895600" y="2133600"/>
            <a:ext cx="1600200" cy="685800"/>
          </a:xfrm>
          <a:prstGeom prst="rect">
            <a:avLst/>
          </a:prstGeom>
        </p:spPr>
      </p:pic>
      <p:pic>
        <p:nvPicPr>
          <p:cNvPr id="3" name="Рисунок 2" descr="Detskie-podelki-iz-plastilina-9.jpg"/>
          <p:cNvPicPr>
            <a:picLocks noChangeAspect="1"/>
          </p:cNvPicPr>
          <p:nvPr/>
        </p:nvPicPr>
        <p:blipFill>
          <a:blip r:embed="rId2" cstate="print">
            <a:lum bright="-10000" contrast="40000"/>
          </a:blip>
          <a:srcRect t="15688" r="40476" b="66253"/>
          <a:stretch>
            <a:fillRect/>
          </a:stretch>
        </p:blipFill>
        <p:spPr>
          <a:xfrm>
            <a:off x="1600200" y="685800"/>
            <a:ext cx="6172200" cy="2712720"/>
          </a:xfrm>
          <a:prstGeom prst="rect">
            <a:avLst/>
          </a:prstGeom>
        </p:spPr>
      </p:pic>
      <p:pic>
        <p:nvPicPr>
          <p:cNvPr id="4" name="Рисунок 3" descr="Detskie-podelki-iz-plastilina-9.jpg"/>
          <p:cNvPicPr>
            <a:picLocks noChangeAspect="1"/>
          </p:cNvPicPr>
          <p:nvPr/>
        </p:nvPicPr>
        <p:blipFill>
          <a:blip r:embed="rId2" cstate="print">
            <a:lum bright="-10000" contrast="40000"/>
          </a:blip>
          <a:srcRect l="66667" t="14447" r="2381" b="71106"/>
          <a:stretch>
            <a:fillRect/>
          </a:stretch>
        </p:blipFill>
        <p:spPr>
          <a:xfrm>
            <a:off x="2971800" y="3352801"/>
            <a:ext cx="4114800" cy="2854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ie-podelki-iz-plastilina-9.jpg"/>
          <p:cNvPicPr>
            <a:picLocks noChangeAspect="1"/>
          </p:cNvPicPr>
          <p:nvPr/>
        </p:nvPicPr>
        <p:blipFill>
          <a:blip r:embed="rId2" cstate="print">
            <a:lum bright="-10000" contrast="40000"/>
          </a:blip>
          <a:srcRect t="34312" r="30952" b="49435"/>
          <a:stretch>
            <a:fillRect/>
          </a:stretch>
        </p:blipFill>
        <p:spPr>
          <a:xfrm>
            <a:off x="313267" y="914399"/>
            <a:ext cx="8449733" cy="2622331"/>
          </a:xfrm>
          <a:prstGeom prst="rect">
            <a:avLst/>
          </a:prstGeom>
        </p:spPr>
      </p:pic>
      <p:pic>
        <p:nvPicPr>
          <p:cNvPr id="5" name="Рисунок 4" descr="Detskie-podelki-iz-plastilina-9.jpg"/>
          <p:cNvPicPr>
            <a:picLocks noChangeAspect="1"/>
          </p:cNvPicPr>
          <p:nvPr/>
        </p:nvPicPr>
        <p:blipFill>
          <a:blip r:embed="rId2" cstate="print">
            <a:lum bright="-10000" contrast="40000"/>
          </a:blip>
          <a:srcRect l="66667" t="30700" r="2381" b="49435"/>
          <a:stretch>
            <a:fillRect/>
          </a:stretch>
        </p:blipFill>
        <p:spPr>
          <a:xfrm>
            <a:off x="2438400" y="3352800"/>
            <a:ext cx="3810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kie-podelki-iz-plastilina-9.jpg"/>
          <p:cNvPicPr>
            <a:picLocks noChangeAspect="1"/>
          </p:cNvPicPr>
          <p:nvPr/>
        </p:nvPicPr>
        <p:blipFill>
          <a:blip r:embed="rId2" cstate="print">
            <a:lum bright="-10000" contrast="40000"/>
          </a:blip>
          <a:srcRect t="53612" r="26190" b="28329"/>
          <a:stretch>
            <a:fillRect/>
          </a:stretch>
        </p:blipFill>
        <p:spPr>
          <a:xfrm>
            <a:off x="533400" y="990599"/>
            <a:ext cx="7848600" cy="2531806"/>
          </a:xfrm>
          <a:prstGeom prst="rect">
            <a:avLst/>
          </a:prstGeom>
        </p:spPr>
      </p:pic>
      <p:pic>
        <p:nvPicPr>
          <p:cNvPr id="3" name="Рисунок 2" descr="Detskie-podelki-iz-plastilina-9.jpg"/>
          <p:cNvPicPr>
            <a:picLocks noChangeAspect="1"/>
          </p:cNvPicPr>
          <p:nvPr/>
        </p:nvPicPr>
        <p:blipFill>
          <a:blip r:embed="rId2" cstate="print">
            <a:lum bright="-10000" contrast="40000"/>
          </a:blip>
          <a:srcRect l="69048" t="50564" r="2381" b="25960"/>
          <a:stretch>
            <a:fillRect/>
          </a:stretch>
        </p:blipFill>
        <p:spPr>
          <a:xfrm>
            <a:off x="3276600" y="3543300"/>
            <a:ext cx="2708031" cy="2933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kie-podelki-iz-plastilina-9.jpg"/>
          <p:cNvPicPr>
            <a:picLocks noChangeAspect="1"/>
          </p:cNvPicPr>
          <p:nvPr/>
        </p:nvPicPr>
        <p:blipFill>
          <a:blip r:embed="rId2" cstate="print">
            <a:lum bright="-10000" contrast="40000"/>
          </a:blip>
          <a:srcRect t="74041" r="28571"/>
          <a:stretch>
            <a:fillRect/>
          </a:stretch>
        </p:blipFill>
        <p:spPr>
          <a:xfrm>
            <a:off x="1143000" y="685800"/>
            <a:ext cx="7239000" cy="3468688"/>
          </a:xfrm>
          <a:prstGeom prst="rect">
            <a:avLst/>
          </a:prstGeom>
        </p:spPr>
      </p:pic>
      <p:pic>
        <p:nvPicPr>
          <p:cNvPr id="3" name="Рисунок 2" descr="Detskie-podelki-iz-plastilina-9.jpg"/>
          <p:cNvPicPr>
            <a:picLocks noChangeAspect="1"/>
          </p:cNvPicPr>
          <p:nvPr/>
        </p:nvPicPr>
        <p:blipFill>
          <a:blip r:embed="rId2" cstate="print">
            <a:lum bright="-10000" contrast="40000"/>
          </a:blip>
          <a:srcRect l="69048" t="74041" b="677"/>
          <a:stretch>
            <a:fillRect/>
          </a:stretch>
        </p:blipFill>
        <p:spPr>
          <a:xfrm>
            <a:off x="3429000" y="3505200"/>
            <a:ext cx="281940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kie-podelki-iz-plastilina-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40000"/>
          </a:blip>
          <a:srcRect l="69048" t="74041" b="677"/>
          <a:stretch>
            <a:fillRect/>
          </a:stretch>
        </p:blipFill>
        <p:spPr>
          <a:xfrm rot="20163311">
            <a:off x="2084683" y="946871"/>
            <a:ext cx="5393615" cy="5033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</TotalTime>
  <Words>20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2</cp:revision>
  <dcterms:created xsi:type="dcterms:W3CDTF">2018-09-20T01:00:55Z</dcterms:created>
  <dcterms:modified xsi:type="dcterms:W3CDTF">2018-09-20T01:16:26Z</dcterms:modified>
</cp:coreProperties>
</file>