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425A-EC17-46FE-8B96-406AF07FDC4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3BE05-B44B-45B8-B771-A6186925E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425A-EC17-46FE-8B96-406AF07FDC4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3BE05-B44B-45B8-B771-A6186925E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425A-EC17-46FE-8B96-406AF07FDC4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3BE05-B44B-45B8-B771-A6186925E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425A-EC17-46FE-8B96-406AF07FDC4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3BE05-B44B-45B8-B771-A6186925E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425A-EC17-46FE-8B96-406AF07FDC4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3BE05-B44B-45B8-B771-A6186925E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425A-EC17-46FE-8B96-406AF07FDC4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3BE05-B44B-45B8-B771-A6186925E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425A-EC17-46FE-8B96-406AF07FDC4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3BE05-B44B-45B8-B771-A6186925E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425A-EC17-46FE-8B96-406AF07FDC4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3BE05-B44B-45B8-B771-A6186925E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425A-EC17-46FE-8B96-406AF07FDC4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3BE05-B44B-45B8-B771-A6186925E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425A-EC17-46FE-8B96-406AF07FDC4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3BE05-B44B-45B8-B771-A6186925E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425A-EC17-46FE-8B96-406AF07FDC4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3BE05-B44B-45B8-B771-A6186925E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E425A-EC17-46FE-8B96-406AF07FDC47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3BE05-B44B-45B8-B771-A6186925ECB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ПОРОСЁНОК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cdn01.ru/files/users/images/e6/fc/e6fcdbbba38c4622355a29eadaa7b17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21252"/>
            <a:ext cx="8143932" cy="58789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285728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Рисуем глазки, щёчки, пятнышки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n01.ru/files/users/images/fd/29/fd2938d18b22e81268f1330000a97c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55196"/>
            <a:ext cx="8286808" cy="59820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cdn01.ru/files/users/images/8c/99/8c99320b61ec43110fa8cb7e91b8d2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7715304" cy="49162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357166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Склеиваем колечки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cdn01.ru/files/users/images/33/fc/33fc4bec50b091aac54929de0bba40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844" y="140590"/>
            <a:ext cx="8292684" cy="6217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dn01.ru/files/users/images/fc/98/fc9804b499941ab4a07c2387087fee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635" y="958108"/>
            <a:ext cx="8034455" cy="579987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357166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Склеиваем голову и туловище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dn01.ru/files/users/images/f5/93/f593082ffa797d623f82b3bc419b97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167094"/>
            <a:ext cx="8286808" cy="54663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14290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Приклеиваем ножки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dn01.ru/files/users/images/83/51/8351db3ed585bf5883b1f5833641cd7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8572560" cy="61883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cdn01.ru/files/users/images/0d/68/0d680ad288caed068207404fface1b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273" y="857232"/>
            <a:ext cx="8375255" cy="561499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357166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Приклеиваем уши и пятачок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cdn01.ru/files/users/images/df/01/df01040fbede8f7c85eb1e4e5da2c1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661" y="1214422"/>
            <a:ext cx="8626181" cy="50434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214290"/>
            <a:ext cx="8501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Приклеиваем хвостик и накручиваем его на карандаш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26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ПОРОСЁНОК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ПОРОСЁНОК</dc:title>
  <dc:creator>User</dc:creator>
  <cp:lastModifiedBy>User</cp:lastModifiedBy>
  <cp:revision>3</cp:revision>
  <dcterms:created xsi:type="dcterms:W3CDTF">2019-01-11T03:23:41Z</dcterms:created>
  <dcterms:modified xsi:type="dcterms:W3CDTF">2019-01-11T03:52:42Z</dcterms:modified>
</cp:coreProperties>
</file>