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3DE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8582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493DE5"/>
                </a:solidFill>
              </a:rPr>
              <a:t>Экологическая тропа в детском саду                 </a:t>
            </a:r>
            <a:r>
              <a:rPr lang="ru-RU" sz="2200" dirty="0" smtClean="0">
                <a:solidFill>
                  <a:srgbClr val="493DE5"/>
                </a:solidFill>
              </a:rPr>
              <a:t>(маршрут)</a:t>
            </a:r>
            <a:endParaRPr lang="ru-RU" sz="2200" dirty="0">
              <a:solidFill>
                <a:srgbClr val="493DE5"/>
              </a:solidFill>
            </a:endParaRPr>
          </a:p>
        </p:txBody>
      </p:sp>
      <p:pic>
        <p:nvPicPr>
          <p:cNvPr id="4" name="Содержимое 3" descr="H:\проверка\фотоотчет  курасова\экологическая тропа\план.JPG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85852" y="1643050"/>
            <a:ext cx="6358152" cy="4416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493DE5"/>
                </a:solidFill>
                <a:latin typeface="Times New Roman" pitchFamily="18" charset="0"/>
                <a:cs typeface="Times New Roman" pitchFamily="18" charset="0"/>
              </a:rPr>
              <a:t>1  Аптека</a:t>
            </a:r>
            <a:endParaRPr lang="ru-RU" dirty="0">
              <a:solidFill>
                <a:srgbClr val="493DE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H:\проверка\фотоотчет  курасова\экологическая тропа\аптека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643050"/>
            <a:ext cx="6933551" cy="44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493DE5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dirty="0" err="1" smtClean="0">
                <a:solidFill>
                  <a:srgbClr val="493DE5"/>
                </a:solidFill>
                <a:latin typeface="Times New Roman" pitchFamily="18" charset="0"/>
                <a:cs typeface="Times New Roman" pitchFamily="18" charset="0"/>
              </a:rPr>
              <a:t>Белочкин</a:t>
            </a:r>
            <a:r>
              <a:rPr lang="ru-RU" dirty="0" smtClean="0">
                <a:solidFill>
                  <a:srgbClr val="493DE5"/>
                </a:solidFill>
                <a:latin typeface="Times New Roman" pitchFamily="18" charset="0"/>
                <a:cs typeface="Times New Roman" pitchFamily="18" charset="0"/>
              </a:rPr>
              <a:t> домик</a:t>
            </a:r>
            <a:endParaRPr lang="ru-RU" dirty="0">
              <a:solidFill>
                <a:srgbClr val="493DE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:\проверка\фотоотчет  курасова\экологическая тропа\белочкин домик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571612"/>
            <a:ext cx="3717551" cy="4561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493DE5"/>
                </a:solidFill>
                <a:latin typeface="Times New Roman" pitchFamily="18" charset="0"/>
                <a:cs typeface="Times New Roman" pitchFamily="18" charset="0"/>
              </a:rPr>
              <a:t>3 Береза</a:t>
            </a:r>
            <a:endParaRPr lang="ru-RU" dirty="0">
              <a:solidFill>
                <a:srgbClr val="493DE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H:\проверка\фотоотчет  курасова\экологическая тропа\березка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357422" y="1142984"/>
            <a:ext cx="4572033" cy="5429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493DE5"/>
                </a:solidFill>
                <a:latin typeface="Times New Roman" pitchFamily="18" charset="0"/>
                <a:cs typeface="Times New Roman" pitchFamily="18" charset="0"/>
              </a:rPr>
              <a:t>4  В деревне</a:t>
            </a:r>
            <a:endParaRPr lang="ru-RU" dirty="0">
              <a:solidFill>
                <a:srgbClr val="493DE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:\проверка\фотоотчет  курасова\экологическая тропа\в деревне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143108" y="1785926"/>
            <a:ext cx="485778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493DE5"/>
                </a:solidFill>
                <a:latin typeface="Times New Roman" pitchFamily="18" charset="0"/>
                <a:cs typeface="Times New Roman" pitchFamily="18" charset="0"/>
              </a:rPr>
              <a:t>5 Лебединое озеро</a:t>
            </a:r>
            <a:endParaRPr lang="ru-RU" dirty="0">
              <a:solidFill>
                <a:srgbClr val="493DE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H:\проверка\фотоотчет  курасова\экологическая тропа\лебединое озеро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643050"/>
            <a:ext cx="5551556" cy="4328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493DE5"/>
                </a:solidFill>
                <a:latin typeface="Times New Roman" pitchFamily="18" charset="0"/>
                <a:cs typeface="Times New Roman" pitchFamily="18" charset="0"/>
              </a:rPr>
              <a:t>6 Муравейник</a:t>
            </a:r>
            <a:endParaRPr lang="ru-RU" dirty="0">
              <a:solidFill>
                <a:srgbClr val="493DE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:\проверка\фотоотчет  курасова\экологическая тропа\веселый муравейник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191903" y="1951445"/>
            <a:ext cx="4572033" cy="3955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493DE5"/>
                </a:solidFill>
                <a:latin typeface="Times New Roman" pitchFamily="18" charset="0"/>
                <a:cs typeface="Times New Roman" pitchFamily="18" charset="0"/>
              </a:rPr>
              <a:t>7 Огород</a:t>
            </a:r>
            <a:endParaRPr lang="ru-RU" dirty="0">
              <a:solidFill>
                <a:srgbClr val="493DE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H:\проверка\фотоотчет  курасова\экологическая тропа\огород (3)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395718" y="1533316"/>
            <a:ext cx="4498472" cy="4717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</TotalTime>
  <Words>25</Words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Официальная</vt:lpstr>
      <vt:lpstr>Экологическая тропа в детском саду                 (маршрут)</vt:lpstr>
      <vt:lpstr>1  Аптека</vt:lpstr>
      <vt:lpstr>2 Белочкин домик</vt:lpstr>
      <vt:lpstr>3 Береза</vt:lpstr>
      <vt:lpstr>4  В деревне</vt:lpstr>
      <vt:lpstr>5 Лебединое озеро</vt:lpstr>
      <vt:lpstr>6 Муравейник</vt:lpstr>
      <vt:lpstr>7 Огород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Экологическая тропа в детском саду                 (маршрут)</dc:title>
  <dc:creator>Администратор</dc:creator>
  <cp:lastModifiedBy>Admin</cp:lastModifiedBy>
  <cp:revision>7</cp:revision>
  <dcterms:created xsi:type="dcterms:W3CDTF">2020-07-23T11:54:19Z</dcterms:created>
  <dcterms:modified xsi:type="dcterms:W3CDTF">2020-07-23T12:25:32Z</dcterms:modified>
</cp:coreProperties>
</file>