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65" r:id="rId2"/>
    <p:sldId id="266" r:id="rId3"/>
    <p:sldId id="268" r:id="rId4"/>
    <p:sldId id="270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3D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8 Паутина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H:\проверка\фотоотчет  курасова\экологическая тропа\паутинка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00174"/>
            <a:ext cx="5841199" cy="434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9 Прудик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проверка\фотоотчет  курасова\экологическая тропа\пруд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57364"/>
            <a:ext cx="556921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10 Рябина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проверка\фотоотчет  курасова\экологическая тропа\рябина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44143" y="1627767"/>
            <a:ext cx="4286281" cy="460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11 Пчелки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:\проверка\фотоотчет  курасова\экологическая тропа\пчелки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3510" y="1527175"/>
            <a:ext cx="432046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493DE5"/>
                </a:solidFill>
                <a:latin typeface="Times New Roman" pitchFamily="18" charset="0"/>
                <a:cs typeface="Times New Roman" pitchFamily="18" charset="0"/>
              </a:rPr>
              <a:t>12 Цветник</a:t>
            </a:r>
            <a:endParaRPr lang="ru-RU" dirty="0">
              <a:solidFill>
                <a:srgbClr val="493DE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проверка\фотоотчет  курасова\экологическая тропа\цветник (2)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проверка\фотоотчет  курасова\экологическая тропа\цветник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71810"/>
            <a:ext cx="3852858" cy="307183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</TotalTime>
  <Words>10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8 Паутина</vt:lpstr>
      <vt:lpstr>9 Прудик</vt:lpstr>
      <vt:lpstr>10 Рябина</vt:lpstr>
      <vt:lpstr>11 Пчелки</vt:lpstr>
      <vt:lpstr>12 Цветник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тропа в детском саду                 (маршрут)</dc:title>
  <dc:creator>Администратор</dc:creator>
  <cp:lastModifiedBy>Admin</cp:lastModifiedBy>
  <cp:revision>6</cp:revision>
  <dcterms:created xsi:type="dcterms:W3CDTF">2020-07-23T11:54:19Z</dcterms:created>
  <dcterms:modified xsi:type="dcterms:W3CDTF">2020-07-23T12:25:45Z</dcterms:modified>
</cp:coreProperties>
</file>