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6D11E14-6194-4EF5-81EB-59834A585BB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4052" y="2096035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Последний год обучения в начальной школе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407707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Кризисы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взросления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опекайте своего ребенка там, где можно обойтись без опеки</a:t>
            </a:r>
          </a:p>
        </p:txBody>
      </p:sp>
      <p:pic>
        <p:nvPicPr>
          <p:cNvPr id="6149" name="Picture 5" descr="C:\Users\user\Desktop\мотиваторы родителям\motivator-613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" t="2847" r="4047" b="15110"/>
          <a:stretch>
            <a:fillRect/>
          </a:stretch>
        </p:blipFill>
        <p:spPr bwMode="auto">
          <a:xfrm>
            <a:off x="2428860" y="2143116"/>
            <a:ext cx="4143404" cy="414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6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57166"/>
            <a:ext cx="78488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идите на поводу у своего ребенка, умейте соблюдать меру своей любви и меру своей родительской ответственности</a:t>
            </a:r>
            <a:r>
              <a:rPr lang="ru-RU" dirty="0"/>
              <a:t>.</a:t>
            </a:r>
          </a:p>
        </p:txBody>
      </p:sp>
      <p:pic>
        <p:nvPicPr>
          <p:cNvPr id="8194" name="Picture 2" descr="C:\Users\user\Desktop\мотиваторы родителям\motivator-538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" t="4823" r="3591" b="20762"/>
          <a:stretch>
            <a:fillRect/>
          </a:stretch>
        </p:blipFill>
        <p:spPr bwMode="auto">
          <a:xfrm>
            <a:off x="1857356" y="2786058"/>
            <a:ext cx="5357850" cy="35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17007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читайте своему ребенку бесконечные нотации, он их просто не слышит!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" t="4406" r="4250" b="15568"/>
          <a:stretch>
            <a:fillRect/>
          </a:stretch>
        </p:blipFill>
        <p:spPr bwMode="auto">
          <a:xfrm>
            <a:off x="2357422" y="2357430"/>
            <a:ext cx="4143404" cy="400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4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2860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Будьте всегда последовательны в своих требованиях</a:t>
            </a:r>
          </a:p>
        </p:txBody>
      </p:sp>
      <p:pic>
        <p:nvPicPr>
          <p:cNvPr id="10242" name="Picture 2" descr="C:\Users\user\Desktop\мотиваторы родителям\motivator-623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6" t="4503" r="4836" b="17265"/>
          <a:stretch>
            <a:fillRect/>
          </a:stretch>
        </p:blipFill>
        <p:spPr bwMode="auto">
          <a:xfrm>
            <a:off x="2214546" y="2357430"/>
            <a:ext cx="4714908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0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9572" y="57148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лишайте своего ребенка права быть ребенком</a:t>
            </a:r>
            <a:r>
              <a:rPr lang="ru-RU" sz="3200" dirty="0">
                <a:solidFill>
                  <a:srgbClr val="C00000"/>
                </a:solidFill>
              </a:rPr>
              <a:t>. 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ser\Desktop\мотиваторы родителям\1346584212_motivators_children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" t="5944" r="4263" b="16133"/>
          <a:stretch>
            <a:fillRect/>
          </a:stretch>
        </p:blipFill>
        <p:spPr bwMode="auto">
          <a:xfrm>
            <a:off x="2285984" y="2143116"/>
            <a:ext cx="4214842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51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мотиваторы родителям\90880285_motivator34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5344" r="5312" b="3800"/>
          <a:stretch>
            <a:fillRect/>
          </a:stretch>
        </p:blipFill>
        <p:spPr bwMode="auto">
          <a:xfrm>
            <a:off x="1000100" y="1285860"/>
            <a:ext cx="6929486" cy="485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8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420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Физический кризис 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00896"/>
            <a:ext cx="3337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Ускорение роста.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55679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Несоответствие роста сердечно-сосудистой системы.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2649756"/>
            <a:ext cx="4550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Замедление роста легких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8314" y="3346579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Ослабляется зрение.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934" y="4065738"/>
            <a:ext cx="6230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Замедляется темп их деятельности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761668"/>
            <a:ext cx="62971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Происходит нарушения со стороны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нервной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системы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934" y="5731105"/>
            <a:ext cx="7025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Начинается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половое созревание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29814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3669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Личностный  кризис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Ведущей деятельностью стала не учеба, а общение со сверстниками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9" y="2303294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Происходит осознание своей индивидуальности,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неповторимости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9" y="3270627"/>
            <a:ext cx="806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Возникновение чувства взрослости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6896" y="4026577"/>
            <a:ext cx="77772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Начинают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критически оценивать поведение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взрослых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3" y="4896162"/>
            <a:ext cx="7992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Оформляются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взгляды на смысл жизни, на отношения между людьми</a:t>
            </a:r>
          </a:p>
        </p:txBody>
      </p:sp>
    </p:spTree>
    <p:extLst>
      <p:ext uri="{BB962C8B-B14F-4D97-AF65-F5344CB8AC3E}">
        <p14:creationId xmlns:p14="http://schemas.microsoft.com/office/powerpoint/2010/main" val="343649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642918"/>
            <a:ext cx="7786742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Главное в общении с детьми - </a:t>
            </a:r>
            <a:endParaRPr lang="en-US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sz="6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ДОВЕРИЕ – ПОНИМАНИЕ – ПОДДЕРЖКА</a:t>
            </a:r>
          </a:p>
        </p:txBody>
      </p:sp>
    </p:spTree>
    <p:extLst>
      <p:ext uri="{BB962C8B-B14F-4D97-AF65-F5344CB8AC3E}">
        <p14:creationId xmlns:p14="http://schemas.microsoft.com/office/powerpoint/2010/main" val="10734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1"/>
            <a:ext cx="8215370" cy="12858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>
                <a:gd name="adj1" fmla="val 6250"/>
                <a:gd name="adj2" fmla="val -155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Законы для родителей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Дорожите любовью своего ребенка.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143117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Не унижайте своего ребенка.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500306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Не угрожайте своему ребенку.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928934"/>
            <a:ext cx="6685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 Не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налагайте запретов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335756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 опекайте своего ребенка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3786190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 идите на поводу у своего ребенка,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умейте соблюдать меру своей любви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 меру своей родительской ответственности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4714884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Не читайте своему ребенку бесконечные нотации, он их просто не слышит!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357826"/>
            <a:ext cx="7550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Будьте всегда последовательны в своих требованиях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5857892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Не лишайте своего ребенка права быть ребенком</a:t>
            </a:r>
            <a:r>
              <a:rPr lang="ru-RU" dirty="0" smtClean="0">
                <a:solidFill>
                  <a:srgbClr val="C00000"/>
                </a:solidFill>
              </a:rPr>
              <a:t>. 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4784" y="328300"/>
            <a:ext cx="6816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Дорожите любовью своего ребенка.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мотиваторы родителям\1336135166_motivatory-s-detmi-i-o-detyah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" t="4424" r="2931" b="19471"/>
          <a:stretch>
            <a:fillRect/>
          </a:stretch>
        </p:blipFill>
        <p:spPr bwMode="auto">
          <a:xfrm>
            <a:off x="1428728" y="1357298"/>
            <a:ext cx="6072230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6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642918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унижайте своего ребенка</a:t>
            </a:r>
            <a:r>
              <a:rPr lang="ru-RU" sz="3200" b="1" dirty="0" smtClean="0">
                <a:solidFill>
                  <a:srgbClr val="C00000"/>
                </a:solidFill>
              </a:rPr>
              <a:t>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user\Desktop\мотиваторы родителям\1329258441_motivator-251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" t="7913" r="5580" b="15075"/>
          <a:stretch>
            <a:fillRect/>
          </a:stretch>
        </p:blipFill>
        <p:spPr bwMode="auto">
          <a:xfrm>
            <a:off x="2071670" y="2000240"/>
            <a:ext cx="4500594" cy="42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43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1802" y="348097"/>
            <a:ext cx="5629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угрожайте своему </a:t>
            </a:r>
            <a:r>
              <a:rPr lang="ru-RU" sz="3200" b="1" dirty="0" smtClean="0">
                <a:solidFill>
                  <a:srgbClr val="C00000"/>
                </a:solidFill>
              </a:rPr>
              <a:t>ребенку.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ser\Desktop\мотиваторы родителям\1346584313_motivators_children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4" t="4700" r="4064" b="19660"/>
          <a:stretch>
            <a:fillRect/>
          </a:stretch>
        </p:blipFill>
        <p:spPr bwMode="auto">
          <a:xfrm>
            <a:off x="1500166" y="1714488"/>
            <a:ext cx="5643602" cy="378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2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мотиваторы родителям\motivator-438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" t="7916" r="3416" b="21443"/>
          <a:stretch>
            <a:fillRect/>
          </a:stretch>
        </p:blipFill>
        <p:spPr bwMode="auto">
          <a:xfrm>
            <a:off x="1571604" y="2428868"/>
            <a:ext cx="5715040" cy="335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58355" y="500042"/>
            <a:ext cx="5227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налагайте запретов. </a:t>
            </a:r>
          </a:p>
        </p:txBody>
      </p:sp>
    </p:spTree>
    <p:extLst>
      <p:ext uri="{BB962C8B-B14F-4D97-AF65-F5344CB8AC3E}">
        <p14:creationId xmlns:p14="http://schemas.microsoft.com/office/powerpoint/2010/main" val="16084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323</TotalTime>
  <Words>240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22</cp:revision>
  <dcterms:created xsi:type="dcterms:W3CDTF">2014-09-16T13:02:32Z</dcterms:created>
  <dcterms:modified xsi:type="dcterms:W3CDTF">2020-07-23T11:10:35Z</dcterms:modified>
</cp:coreProperties>
</file>