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64" r:id="rId3"/>
    <p:sldId id="257" r:id="rId4"/>
    <p:sldId id="266" r:id="rId5"/>
    <p:sldId id="265" r:id="rId6"/>
    <p:sldId id="258" r:id="rId7"/>
    <p:sldId id="260" r:id="rId8"/>
    <p:sldId id="261" r:id="rId9"/>
    <p:sldId id="259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3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31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996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841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687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575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891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635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523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76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187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709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98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90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4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69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745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13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DCF35B0-6F0F-4986-86DD-ED19FEC73886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8EF7ACE-3E52-4FB0-9FDF-268DD8CDD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92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source.org/wiki/%D0%98%D0%BD%D0%B4%D0%B5%D0%BA%D1%81:Annenkov1878_bot_slovar.djvu" TargetMode="External"/><Relationship Id="rId3" Type="http://schemas.openxmlformats.org/officeDocument/2006/relationships/hyperlink" Target="https://doclvs.ru/articlenews/ivanchai.php" TargetMode="External"/><Relationship Id="rId7" Type="http://schemas.openxmlformats.org/officeDocument/2006/relationships/hyperlink" Target="https://ru.wikisource.org/wiki/%D0%91%D0%BE%D1%82%D0%B0%D0%BD%D0%B8%D1%87%D0%B5%D1%81%D0%BA%D0%B8%D0%B9_%D1%81%D0%BB%D0%BE%D0%B2%D0%B0%D1%80%D1%8C_(%D0%90%D0%BD%D0%BD%D0%B5%D0%BD%D0%BA%D0%BE%D0%B2)/Epilobium_angustifolium/%D0%94%D0%9E" TargetMode="External"/><Relationship Id="rId2" Type="http://schemas.openxmlformats.org/officeDocument/2006/relationships/hyperlink" Target="https://zen.yandex.ru/media/id/5c906d92a64e3a00b50461e6/ivanchai-kiprei-poleznye-svoistva-i-protivopokazaniia-5cd173d24d5ac200afb5ce6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akustom.ru/koporskiy-tea.html" TargetMode="External"/><Relationship Id="rId5" Type="http://schemas.openxmlformats.org/officeDocument/2006/relationships/hyperlink" Target="https://ru.wikipedia.org/wiki/&#1048;&#1074;&#1072;&#1085;-&#1095;&#1072;&#1081;_&#1091;&#1079;&#1082;&#1086;&#1083;&#1080;&#1089;&#1090;&#1085;&#1099;&#1081;" TargetMode="External"/><Relationship Id="rId10" Type="http://schemas.openxmlformats.org/officeDocument/2006/relationships/hyperlink" Target="https://ru.wikipedia.org/wiki/%D0%9F%D0%B5%D1%82%D0%B5%D1%80%D0%B1%D1%83%D1%80%D0%B3%D1%81%D0%BA%D0%B0%D1%8F_%D0%B0%D0%BA%D0%B0%D0%B4%D0%B5%D0%BC%D0%B8%D1%8F_%D0%BD%D0%B0%D1%83%D0%BA" TargetMode="External"/><Relationship Id="rId4" Type="http://schemas.openxmlformats.org/officeDocument/2006/relationships/hyperlink" Target="https://zen.yandex.ru/media/id/59e8983b8c8be35a494e0f76/istoriia-ivanchai-ot-istokov-i-do-nashih-dnei-5d86e6bc4e057700aee1479a" TargetMode="External"/><Relationship Id="rId9" Type="http://schemas.openxmlformats.org/officeDocument/2006/relationships/hyperlink" Target="https://ru.wikipedia.org/wiki/%D0%90%D0%BD%D0%BD%D0%B5%D0%BD%D0%BA%D0%BE%D0%B2,_%D0%9D%D0%B8%D0%BA%D0%BE%D0%BB%D0%B0%D0%B9_%D0%98%D0%B2%D0%B0%D0%BD%D0%BE%D0%B2%D0%B8%D1%8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1C5FB79-7B7C-4988-B9A6-2D72E579C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904" y="1147665"/>
            <a:ext cx="7035282" cy="395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CFEA20-6FD5-48BB-ACE7-6BAC39F97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3763" y="1038236"/>
            <a:ext cx="4598753" cy="2087906"/>
          </a:xfrm>
        </p:spPr>
        <p:txBody>
          <a:bodyPr>
            <a:normAutofit fontScale="90000"/>
          </a:bodyPr>
          <a:lstStyle/>
          <a:p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 золото –</a:t>
            </a:r>
            <a:b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копорский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чай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33EAB1-A8F4-4563-B13F-85E80292C4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67739" y="5414606"/>
            <a:ext cx="7035282" cy="136238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основ безопасности жизнедеятельности:</a:t>
            </a:r>
          </a:p>
          <a:p>
            <a:pPr algn="l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Тимонина Валентина Анатольевна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EAA994-5E11-463A-9B28-4FBF71D2135E}"/>
              </a:ext>
            </a:extLst>
          </p:cNvPr>
          <p:cNvSpPr txBox="1"/>
          <p:nvPr/>
        </p:nvSpPr>
        <p:spPr>
          <a:xfrm>
            <a:off x="2092750" y="191348"/>
            <a:ext cx="9879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 № 385 Красносельского района Санкт 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2893563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7BF624-81DF-41AB-AE48-0255BE6D6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884" y="796565"/>
            <a:ext cx="10018713" cy="106758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информации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EEC934-6E59-4D0B-BBE5-FFEE85D46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5650" y="2384195"/>
            <a:ext cx="10018713" cy="3677240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https://zen.yandex.ru/media/id/5c906d92a64e3a00b50461e6/ivanchai-kiprei-poleznye-svoistva-i-protivopokazaniia-5cd173d24d5ac200afb5ce6d</a:t>
            </a:r>
            <a:endParaRPr lang="ru-RU" sz="2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https://doclvs.ru/articlenews/ivanchai.php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https://zen.yandex.ru/media/id/59e8983b8c8be35a494e0f76/istoriia-ivanchai-ot-istokov-i-do-nashih-dnei-5d86e6bc4e057700aee1479a</a:t>
            </a:r>
            <a:endParaRPr lang="ru-RU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6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https://</a:t>
            </a: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ru.wikipedia.org/wiki/Иван-чай_узколистный</a:t>
            </a:r>
            <a:endParaRPr lang="ru-RU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6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http://zakustom.ru/koporskiy-tea.html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600" i="1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Epilobium</a:t>
            </a:r>
            <a:r>
              <a:rPr lang="ru-RU" sz="2600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 </a:t>
            </a:r>
            <a:r>
              <a:rPr lang="ru-RU" sz="2600" i="1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angustifolium</a:t>
            </a:r>
            <a:r>
              <a:rPr lang="ru-RU" sz="2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// </a:t>
            </a:r>
            <a:r>
              <a:rPr lang="ru-RU" sz="2600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 tooltip="s:Индекс:Annenkov1878 bot slovar.djvu"/>
              </a:rPr>
              <a:t>Ботанический словарь</a:t>
            </a:r>
            <a:r>
              <a:rPr lang="ru-RU" sz="2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/ сост. </a:t>
            </a:r>
            <a:r>
              <a:rPr lang="ru-RU" sz="2600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 tooltip="Анненков, Николай Иванович"/>
              </a:rPr>
              <a:t>Н. И. Анненков</a:t>
            </a:r>
            <a:r>
              <a:rPr lang="ru-RU" sz="2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 — СПб.: </a:t>
            </a:r>
            <a:r>
              <a:rPr lang="ru-RU" sz="2600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0" tooltip="Петербургская академия наук"/>
              </a:rPr>
              <a:t>Тип. </a:t>
            </a:r>
            <a:r>
              <a:rPr lang="ru-RU" sz="2600" i="1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0" tooltip="Петербургская академия наук"/>
              </a:rPr>
              <a:t>Имп</a:t>
            </a:r>
            <a:r>
              <a:rPr lang="ru-RU" sz="2600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0" tooltip="Петербургская академия наук"/>
              </a:rPr>
              <a:t>. АН</a:t>
            </a:r>
            <a:r>
              <a:rPr lang="ru-RU" sz="2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1878. — С. 132—133. — XXI + 645 с.</a:t>
            </a:r>
            <a:endParaRPr lang="ru-RU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8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E2BF66-2380-44F7-9012-9222C11A1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0" y="457200"/>
            <a:ext cx="8531224" cy="731521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чай называют </a:t>
            </a:r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копорским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46BF1E8-0A0B-41CB-ACD6-D21C9E187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453" y="3441595"/>
            <a:ext cx="5575553" cy="317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C5B135-109D-44DE-B2A7-CD1EB4D4E144}"/>
              </a:ext>
            </a:extLst>
          </p:cNvPr>
          <p:cNvSpPr txBox="1"/>
          <p:nvPr/>
        </p:nvSpPr>
        <p:spPr>
          <a:xfrm>
            <a:off x="1315616" y="1364103"/>
            <a:ext cx="1049693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Первое упоминание о кипрее встречается ещё в древнерусских летописях 10 века. В  1242 году князь Александр Невский со своей дружиной освободил город Копорье от немецких рыцарей-крестоносцев. Войско князя сильно пострадало и благодарные жители этого города лечили раненых воинов порошком из листьев кипрея, а измучена и ослабленных долгими боями поили отваром из этого растения. Позже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именно в Копорье стали производить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традиционный русский напиток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 дали ему название –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  <a:r>
              <a:rPr lang="ru-RU" sz="24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опорский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чай.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До революции Россия продавала</a:t>
            </a:r>
          </a:p>
          <a:p>
            <a:pPr algn="just"/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копорский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чай по всему миру,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составляя конкуренцию  индийскому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и цейлонскому чаю.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757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B3D09-D850-4C0B-AE1B-94767D1B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130" y="327268"/>
            <a:ext cx="9453924" cy="634266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Копорская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крепость – сегодня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(населенный пункт- Копорье Ленинградской области)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1D5151D-3071-4415-B71D-14C58CD2B9B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6840" y="1306286"/>
            <a:ext cx="8607301" cy="555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985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D24122-C566-4EC1-A344-ABB3C0663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4238" y="229564"/>
            <a:ext cx="9697373" cy="761035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полезен кипрей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0B6515-D4C7-4B65-9643-4D1B7AED65A9}"/>
              </a:ext>
            </a:extLst>
          </p:cNvPr>
          <p:cNvSpPr txBox="1"/>
          <p:nvPr/>
        </p:nvSpPr>
        <p:spPr>
          <a:xfrm>
            <a:off x="1354238" y="1122743"/>
            <a:ext cx="10837762" cy="5772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Ученые обнаружили в кипрее: витамин С, В, 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микроэлементы: железо, марганец, кальций, калий,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медь, есть каротиноиды, пектин, дубильные вещества, 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органические кислоты, флавоноиды, алкалоиды, 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крахмал, белки, полисахариды.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100 граммах листьев иван-чай содержится </a:t>
            </a:r>
          </a:p>
          <a:p>
            <a:pPr>
              <a:lnSpc>
                <a:spcPct val="107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около 400 мг аскорбиновой кислоты (в 10 раз больше, чем у лимонов).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Иван-чай отлично справляется с утолением жажды, повышает тонус организма, заряжает энергией, снимает усталость,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 хорошего самочувствия.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Поэтому им можно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заменить кофе, выпивая чашечку утром.  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В лечебных целях готовят отвары, настои, настойки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   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Корни кипрея использовали для приготовления хлеба.   Пух, весьма обильный при цветении, использовался при изготовлении ваты, им набивали подушки и матрасы.</a:t>
            </a:r>
            <a:r>
              <a:rPr lang="ru-RU" sz="24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07E4E1-BA60-4F02-905F-B82E428E5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7909" y="1048136"/>
            <a:ext cx="3616530" cy="223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5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F2CF84-563F-4C83-B4AD-FA10120A2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078" y="270511"/>
            <a:ext cx="7917438" cy="84205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знаете, что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DB5689-AACD-4389-84C1-410D47B26907}"/>
              </a:ext>
            </a:extLst>
          </p:cNvPr>
          <p:cNvSpPr txBox="1"/>
          <p:nvPr/>
        </p:nvSpPr>
        <p:spPr>
          <a:xfrm>
            <a:off x="1354238" y="1308840"/>
            <a:ext cx="1045193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чай имеет названия: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копорский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чай, иван-чай, </a:t>
            </a:r>
          </a:p>
          <a:p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кипрей узколистный,  русский чай.</a:t>
            </a:r>
          </a:p>
          <a:p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Иван-чай   светолюбивое растение,  произрастает в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местностях с хорошей освещенностью,  встречается  в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лесах, на лугах, опушках, берегах водоемов, обочинах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дорог, на вырубках и гарях, а отмирающие побеги   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приносят пользу окружающей среде – из них,   образуется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плодородный слой грунта, становящийся пристанищем для разных представителей фауны. </a:t>
            </a:r>
          </a:p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      Р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астение многолетнее из семейства Кипрейных,  трава вырастает     до 50-150 см. Прямой стебель ее,   сверху увешан гроздьями красных, розовых, фиолетовых или пурпурных цветочков.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87F21A0-D8A9-460C-ADE8-B83ADB8976C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9589" y="139959"/>
            <a:ext cx="2789578" cy="3960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6353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DFC61-4BFA-43A5-B7BB-C9D07B77B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341" y="200242"/>
            <a:ext cx="10018713" cy="1752599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изготовить полезный чай 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(один из многих способов) 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9B6839-9C85-44D0-B75B-4B19F2D6B45E}"/>
              </a:ext>
            </a:extLst>
          </p:cNvPr>
          <p:cNvSpPr txBox="1"/>
          <p:nvPr/>
        </p:nvSpPr>
        <p:spPr>
          <a:xfrm>
            <a:off x="1372343" y="1516580"/>
            <a:ext cx="1073863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Иван-чай 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собирают в период цветения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важно собрать траву в тот момент, когда цветочная кисть ещё распустилась не полностью. </a:t>
            </a: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Цветение начинается в конце июня и продолжается до осени. Листочки и цветы нужно немного присушить в месте, где нет прямых солнечных лучей, перетереть в ладонях и компактно сложить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трехлитровую бутыль. Накрыть мокрой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салфеткой и оставить в темном охлажденном</a:t>
            </a: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помещении (до 25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на 36 час. По </a:t>
            </a: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истечению указанного времени процесс </a:t>
            </a: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ферментации считается завершенным. </a:t>
            </a: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Подготовленная смесь рыхлится и сушится</a:t>
            </a: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градусах +95 – +110. </a:t>
            </a: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Использовать можно и электрическую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9525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газовую духовку.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95250" algn="just"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pic>
        <p:nvPicPr>
          <p:cNvPr id="14" name="Picture 6">
            <a:extLst>
              <a:ext uri="{FF2B5EF4-FFF2-40B4-BE49-F238E27FC236}">
                <a16:creationId xmlns:a16="http://schemas.microsoft.com/office/drawing/2014/main" id="{14AFFDA6-1B0A-4BBA-8436-3F6F20268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4244" y="3217762"/>
            <a:ext cx="4336732" cy="343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8F831C-B28E-472E-802A-643F095DE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627" y="128383"/>
            <a:ext cx="7025207" cy="78843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заварить иван-чай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F16E3F1-8BCC-4C72-884B-5EE20FC68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289" y="1511131"/>
            <a:ext cx="4713458" cy="23400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259484-52A6-4AD1-ADF7-FA2C1F1BFE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9380" y="4446441"/>
            <a:ext cx="5269418" cy="23655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951AAFC-100A-4CA0-9BE3-E5A91A26ED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4277" y="4491792"/>
            <a:ext cx="4852317" cy="23201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A5AD0C-30F0-41F4-A049-94CC32BCF556}"/>
              </a:ext>
            </a:extLst>
          </p:cNvPr>
          <p:cNvSpPr txBox="1"/>
          <p:nvPr/>
        </p:nvSpPr>
        <p:spPr>
          <a:xfrm>
            <a:off x="1026367" y="1243400"/>
            <a:ext cx="55517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Листья иван-чая после разной степени ферментации и высушенные цветы можно купировать (смешивать) в разных пропорциях или каждый сорт отдельно, 2 чайные ложки чая засыпают в заварной чайник, заливают горячей водой, настаивают около 15 мин.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Очень вкусен чай с медом.</a:t>
            </a:r>
          </a:p>
        </p:txBody>
      </p:sp>
    </p:spTree>
    <p:extLst>
      <p:ext uri="{BB962C8B-B14F-4D97-AF65-F5344CB8AC3E}">
        <p14:creationId xmlns:p14="http://schemas.microsoft.com/office/powerpoint/2010/main" val="2635121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F9CF4F-9DC9-4066-A164-85DCAF6FE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1984" y="190501"/>
            <a:ext cx="8905136" cy="1165860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Копорский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чай продается 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многих магазинах</a:t>
            </a:r>
          </a:p>
        </p:txBody>
      </p:sp>
      <p:pic>
        <p:nvPicPr>
          <p:cNvPr id="2050" name="Picture 2" descr="Чайный напиток травяной Емельяновская биофабрика Иван-чай с цветками кипрея">
            <a:extLst>
              <a:ext uri="{FF2B5EF4-FFF2-40B4-BE49-F238E27FC236}">
                <a16:creationId xmlns:a16="http://schemas.microsoft.com/office/drawing/2014/main" id="{28419BC1-DBC4-47B0-9C9A-44A9FEE5AF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912" y="2748915"/>
            <a:ext cx="2785485" cy="3124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4D6E99C-AF09-4442-A0DA-3FBBA9B1AFDC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5950" y="1861185"/>
            <a:ext cx="2430780" cy="4537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7294B8D-DAFC-48AA-BD6B-DEC5EC3A859F}"/>
              </a:ext>
            </a:extLst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16629" y="2223135"/>
            <a:ext cx="2588895" cy="4175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19483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D3CCAD-BAA6-4D8A-8F1F-E65BE2BBB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404" y="198120"/>
            <a:ext cx="9459619" cy="188976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C615A5F-BB50-4444-A51B-D2C683641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9673" y="2215803"/>
            <a:ext cx="5504688" cy="444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F5B844-7813-467D-A656-5A46BF9DE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0317" y="4663436"/>
            <a:ext cx="4224526" cy="19202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E3808C-6699-45EF-848B-38305C4F683B}"/>
              </a:ext>
            </a:extLst>
          </p:cNvPr>
          <p:cNvSpPr txBox="1"/>
          <p:nvPr/>
        </p:nvSpPr>
        <p:spPr>
          <a:xfrm>
            <a:off x="1488731" y="2700995"/>
            <a:ext cx="4706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и приятного чаепития!</a:t>
            </a:r>
          </a:p>
        </p:txBody>
      </p:sp>
    </p:spTree>
    <p:extLst>
      <p:ext uri="{BB962C8B-B14F-4D97-AF65-F5344CB8AC3E}">
        <p14:creationId xmlns:p14="http://schemas.microsoft.com/office/powerpoint/2010/main" val="35851210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588</TotalTime>
  <Words>678</Words>
  <Application>Microsoft Office PowerPoint</Application>
  <PresentationFormat>Широкоэкранный</PresentationFormat>
  <Paragraphs>65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Times New Roman</vt:lpstr>
      <vt:lpstr>Параллакс</vt:lpstr>
      <vt:lpstr> Русское золото –  копорский чай </vt:lpstr>
      <vt:lpstr>Почему чай называют копорским</vt:lpstr>
      <vt:lpstr>Копорская крепость – сегодня (населенный пункт- Копорье Ленинградской области)</vt:lpstr>
      <vt:lpstr>Чем полезен кипрей</vt:lpstr>
      <vt:lpstr>Вы знаете, что</vt:lpstr>
      <vt:lpstr>Как изготовить полезный чай  (один из многих способов)  </vt:lpstr>
      <vt:lpstr>Как заварить иван-чай</vt:lpstr>
      <vt:lpstr>Копорский чай продается  во многих магазинах</vt:lpstr>
      <vt:lpstr>СПАСИБО ЗА ВНИМАНИЕ </vt:lpstr>
      <vt:lpstr>Источники информации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Кладовая природы. Иван-чай</dc:title>
  <dc:creator>Валентина Тимонина</dc:creator>
  <cp:lastModifiedBy>Валентина Тимонина</cp:lastModifiedBy>
  <cp:revision>33</cp:revision>
  <dcterms:created xsi:type="dcterms:W3CDTF">2020-07-08T17:12:38Z</dcterms:created>
  <dcterms:modified xsi:type="dcterms:W3CDTF">2020-07-23T15:26:59Z</dcterms:modified>
</cp:coreProperties>
</file>