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71" r:id="rId3"/>
    <p:sldId id="272" r:id="rId4"/>
    <p:sldId id="258" r:id="rId5"/>
    <p:sldId id="262" r:id="rId6"/>
    <p:sldId id="259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65232-B093-48C7-BDCB-F9EF70DD8A6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88AB6-8452-490C-BF59-62978A414B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1689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88AB6-8452-490C-BF59-62978A414B6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67EEF-345E-4828-8D08-0A22CCEB8AA3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4313D-3518-41E0-952D-CBB8BB818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5906" y="188640"/>
            <a:ext cx="7891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Два</a:t>
            </a:r>
            <a:r>
              <a:rPr lang="ru-RU" sz="4800" b="1" dirty="0" smtClean="0">
                <a:solidFill>
                  <a:srgbClr val="FF0000"/>
                </a:solidFill>
              </a:rPr>
              <a:t>д</a:t>
            </a:r>
            <a:r>
              <a:rPr lang="ru-RU" sz="4800" b="1" dirty="0" smtClean="0"/>
              <a:t>цать в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с</a:t>
            </a:r>
            <a:r>
              <a:rPr lang="ru-RU" sz="4800" b="1" dirty="0" smtClean="0">
                <a:solidFill>
                  <a:srgbClr val="FF0000"/>
                </a:solidFill>
              </a:rPr>
              <a:t>ь</a:t>
            </a:r>
            <a:r>
              <a:rPr lang="ru-RU" sz="4800" b="1" dirty="0" smtClean="0"/>
              <a:t>мое с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нт</a:t>
            </a:r>
            <a:r>
              <a:rPr lang="ru-RU" sz="4800" b="1" dirty="0" smtClean="0">
                <a:solidFill>
                  <a:srgbClr val="FF0000"/>
                </a:solidFill>
              </a:rPr>
              <a:t>я</a:t>
            </a:r>
            <a:r>
              <a:rPr lang="ru-RU" sz="4800" b="1" dirty="0" smtClean="0"/>
              <a:t>бря.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26876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Соч</a:t>
            </a:r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/>
              <a:t>нение. 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34888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З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л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тая ос</a:t>
            </a:r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r>
              <a:rPr lang="ru-RU" sz="4800" b="1" dirty="0" smtClean="0"/>
              <a:t>нь.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очинение по картине Золотая осень И. С. Остроух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5060134" cy="38792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4000504"/>
            <a:ext cx="5524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Что можно сказать о листьях?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797152"/>
            <a:ext cx="767122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Разн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цветные лист</a:t>
            </a:r>
            <a:r>
              <a:rPr lang="ru-RU" sz="3200" b="1" dirty="0" smtClean="0">
                <a:solidFill>
                  <a:srgbClr val="FF0000"/>
                </a:solidFill>
              </a:rPr>
              <a:t>ь</a:t>
            </a:r>
            <a:r>
              <a:rPr lang="ru-RU" sz="3200" b="1" dirty="0" smtClean="0">
                <a:solidFill>
                  <a:schemeClr val="tx1"/>
                </a:solidFill>
              </a:rPr>
              <a:t>я усыпали землю.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214290"/>
            <a:ext cx="2906630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ж</a:t>
            </a:r>
            <a:r>
              <a:rPr lang="ru-RU" sz="3200" b="1" dirty="0" smtClean="0">
                <a:solidFill>
                  <a:srgbClr val="FF0000"/>
                </a:solidFill>
              </a:rPr>
              <a:t>ё</a:t>
            </a:r>
            <a:r>
              <a:rPr lang="ru-RU" sz="3200" b="1" dirty="0" smtClean="0"/>
              <a:t>лтые,</a:t>
            </a:r>
          </a:p>
          <a:p>
            <a:r>
              <a:rPr lang="ru-RU" sz="3200" b="1" dirty="0" smtClean="0"/>
              <a:t>з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л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тистые,</a:t>
            </a:r>
          </a:p>
          <a:p>
            <a:r>
              <a:rPr lang="ru-RU" sz="3200" b="1" dirty="0" smtClean="0"/>
              <a:t>красные,</a:t>
            </a:r>
          </a:p>
          <a:p>
            <a:r>
              <a:rPr lang="ru-RU" sz="3200" b="1" dirty="0" smtClean="0"/>
              <a:t>лист</a:t>
            </a:r>
            <a:r>
              <a:rPr lang="ru-RU" sz="3200" b="1" dirty="0" smtClean="0">
                <a:solidFill>
                  <a:srgbClr val="FF0000"/>
                </a:solidFill>
              </a:rPr>
              <a:t>ь</a:t>
            </a:r>
            <a:r>
              <a:rPr lang="ru-RU" sz="3200" b="1" dirty="0" smtClean="0"/>
              <a:t>я</a:t>
            </a:r>
          </a:p>
          <a:p>
            <a:r>
              <a:rPr lang="ru-RU" sz="3200" b="1" dirty="0" smtClean="0"/>
              <a:t>разн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цветные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286124"/>
            <a:ext cx="2936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4149080"/>
            <a:ext cx="636809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За тр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пинкой ст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ят век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вые дубы.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Сочинение по картине Золотая осень И. С. Остроух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0"/>
            <a:ext cx="4345754" cy="333157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611560" y="4509120"/>
            <a:ext cx="8098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5572140"/>
            <a:ext cx="885831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ни п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гнулись и поч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</a:rPr>
              <a:t>рнели 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т д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ждей и в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</a:rPr>
              <a:t>тров.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57166"/>
            <a:ext cx="2214546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тр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пинк</a:t>
            </a:r>
            <a:r>
              <a:rPr lang="ru-RU" sz="3200" b="1" dirty="0" smtClean="0">
                <a:solidFill>
                  <a:srgbClr val="C00000"/>
                </a:solidFill>
              </a:rPr>
              <a:t>ой</a:t>
            </a:r>
            <a:r>
              <a:rPr lang="ru-RU" sz="3200" b="1" dirty="0" smtClean="0">
                <a:solidFill>
                  <a:schemeClr val="tx1"/>
                </a:solidFill>
              </a:rPr>
              <a:t>,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r>
              <a:rPr lang="ru-RU" sz="3200" b="1" dirty="0" smtClean="0"/>
              <a:t>ст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ят, за,</a:t>
            </a:r>
          </a:p>
          <a:p>
            <a:r>
              <a:rPr lang="ru-RU" sz="3200" b="1" dirty="0" smtClean="0"/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ковые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72264" y="0"/>
            <a:ext cx="2321276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ни,</a:t>
            </a:r>
          </a:p>
          <a:p>
            <a:r>
              <a:rPr lang="ru-RU" sz="3200" b="1" dirty="0" smtClean="0"/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гнулись,</a:t>
            </a:r>
          </a:p>
          <a:p>
            <a:r>
              <a:rPr lang="ru-RU" sz="3200" b="1" dirty="0" smtClean="0"/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ч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рнели, </a:t>
            </a:r>
          </a:p>
          <a:p>
            <a:r>
              <a:rPr lang="ru-RU" sz="3200" b="1" dirty="0" smtClean="0"/>
              <a:t>д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ждей, </a:t>
            </a:r>
          </a:p>
          <a:p>
            <a:r>
              <a:rPr lang="ru-RU" sz="3200" b="1" dirty="0" smtClean="0"/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тров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350100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Что мы видим вдали за тропинкой?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486916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Какие они?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6" grpId="1" animBg="1"/>
      <p:bldP spid="8" grpId="0" animBg="1"/>
      <p:bldP spid="9" grpId="0"/>
      <p:bldP spid="9" grpId="1"/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142852"/>
            <a:ext cx="3821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 часть. Заключение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642918"/>
            <a:ext cx="61007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Твоё отношение к картине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357298"/>
            <a:ext cx="2603598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/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нравилась,</a:t>
            </a:r>
          </a:p>
          <a:p>
            <a:r>
              <a:rPr lang="ru-RU" sz="3200" b="1" dirty="0" smtClean="0"/>
              <a:t>к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ртина,</a:t>
            </a:r>
          </a:p>
          <a:p>
            <a:r>
              <a:rPr lang="ru-RU" sz="3200" b="1" dirty="0" smtClean="0"/>
              <a:t>мне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29124" y="1428736"/>
            <a:ext cx="2068771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/>
              <a:t>художник,</a:t>
            </a:r>
          </a:p>
          <a:p>
            <a:r>
              <a:rPr lang="ru-RU" sz="3200" b="1" dirty="0" smtClean="0"/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к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зал,</a:t>
            </a:r>
          </a:p>
          <a:p>
            <a:r>
              <a:rPr lang="ru-RU" sz="3200" b="1" dirty="0" smtClean="0"/>
              <a:t>осе</a:t>
            </a:r>
            <a:r>
              <a:rPr lang="ru-RU" sz="3200" b="1" dirty="0" smtClean="0">
                <a:solidFill>
                  <a:srgbClr val="FF0000"/>
                </a:solidFill>
              </a:rPr>
              <a:t>нн</a:t>
            </a:r>
            <a:r>
              <a:rPr lang="ru-RU" sz="3200" b="1" dirty="0" smtClean="0"/>
              <a:t>ей,</a:t>
            </a:r>
          </a:p>
          <a:p>
            <a:r>
              <a:rPr lang="ru-RU" sz="3200" b="1" dirty="0" smtClean="0"/>
              <a:t>кр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соту,</a:t>
            </a:r>
          </a:p>
          <a:p>
            <a:r>
              <a:rPr lang="ru-RU" sz="3200" b="1" dirty="0" smtClean="0"/>
              <a:t> пр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роды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4286256"/>
            <a:ext cx="560063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Мне п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нравилась эта к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</a:rPr>
              <a:t>ртина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5357826"/>
            <a:ext cx="833433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Художник п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к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</a:rPr>
              <a:t>зал кр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</a:rPr>
              <a:t>соту осе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нн</a:t>
            </a:r>
            <a:r>
              <a:rPr lang="ru-RU" sz="3200" b="1" dirty="0" smtClean="0">
                <a:solidFill>
                  <a:schemeClr val="tx1"/>
                </a:solidFill>
              </a:rPr>
              <a:t>ей пр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>
                <a:solidFill>
                  <a:schemeClr val="tx1"/>
                </a:solidFill>
              </a:rPr>
              <a:t>роды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a2ed9b288d3bd24c1c0352de17e9a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86248" cy="3214686"/>
          </a:xfrm>
          <a:prstGeom prst="rect">
            <a:avLst/>
          </a:prstGeom>
        </p:spPr>
      </p:pic>
      <p:pic>
        <p:nvPicPr>
          <p:cNvPr id="4" name="Рисунок 3" descr="42889075-polen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6918" y="3214686"/>
            <a:ext cx="6297081" cy="3643314"/>
          </a:xfrm>
          <a:prstGeom prst="rect">
            <a:avLst/>
          </a:prstGeom>
        </p:spPr>
      </p:pic>
      <p:pic>
        <p:nvPicPr>
          <p:cNvPr id="5" name="Рисунок 4" descr="092755b1bb8fd7c9b49db4a2f35093b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0"/>
            <a:ext cx="4786314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1_42257676_culture_img5c37111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43570" cy="3071810"/>
          </a:xfrm>
          <a:prstGeom prst="rect">
            <a:avLst/>
          </a:prstGeom>
        </p:spPr>
      </p:pic>
      <p:pic>
        <p:nvPicPr>
          <p:cNvPr id="3" name="Рисунок 2" descr="42889075-polen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3571876"/>
            <a:ext cx="4929189" cy="3286124"/>
          </a:xfrm>
          <a:prstGeom prst="rect">
            <a:avLst/>
          </a:prstGeom>
        </p:spPr>
      </p:pic>
      <p:pic>
        <p:nvPicPr>
          <p:cNvPr id="4" name="Рисунок 3" descr="images139044_muathu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14686"/>
            <a:ext cx="4071934" cy="2786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00760" y="642918"/>
            <a:ext cx="2196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И.И.Левитан</a:t>
            </a:r>
            <a:r>
              <a:rPr lang="ru-RU" b="1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6072206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И.С.Остроухов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3357562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В.Д.Поленов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2500306"/>
            <a:ext cx="692948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6000" b="1" cap="none" spc="0" dirty="0" smtClean="0">
                <a:ln w="57150">
                  <a:solidFill>
                    <a:schemeClr val="accent6"/>
                  </a:solidFill>
                </a:ln>
                <a:solidFill>
                  <a:srgbClr val="CC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ЗОЛОТАЯ</a:t>
            </a:r>
            <a:r>
              <a:rPr lang="ru-RU" sz="5400" b="1" cap="none" spc="0" dirty="0" smtClean="0">
                <a:ln w="57150">
                  <a:solidFill>
                    <a:schemeClr val="accent6"/>
                  </a:solidFill>
                </a:ln>
                <a:solidFill>
                  <a:srgbClr val="CC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ОСЕНЬ</a:t>
            </a:r>
            <a:endParaRPr lang="ru-RU" sz="5400" b="1" cap="none" spc="0" dirty="0">
              <a:ln w="57150">
                <a:solidFill>
                  <a:schemeClr val="accent6"/>
                </a:solidFill>
              </a:ln>
              <a:solidFill>
                <a:srgbClr val="CC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Сочинение по картине Золотая осень И. С. Остроух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32068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Остроухов Илья Семен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6891"/>
            <a:ext cx="3422184" cy="56101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67944" y="764704"/>
            <a:ext cx="47188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Известный русский художник, общественный деятель, библиофил, коллекционер икон, живописи, основатель частного художественного музея. </a:t>
            </a:r>
            <a:r>
              <a:rPr lang="ru-RU" sz="2800" dirty="0" smtClean="0"/>
              <a:t> </a:t>
            </a:r>
            <a:r>
              <a:rPr lang="ru-RU" sz="2800" b="1" dirty="0" smtClean="0"/>
              <a:t>Основной мотив в творчестве И.С. Остроухова - пейзаж средней полосы России.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517232"/>
            <a:ext cx="40691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И.С.Остроухов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Сочинение по картине Золотая осень И. С. Остроух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60134" cy="387924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14942" y="142852"/>
            <a:ext cx="3685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 часть Вступление.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4437112"/>
            <a:ext cx="860619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4000" b="1" dirty="0" smtClean="0">
                <a:solidFill>
                  <a:schemeClr val="tx1"/>
                </a:solidFill>
              </a:rPr>
              <a:t>На 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>
                <a:solidFill>
                  <a:schemeClr val="tx1"/>
                </a:solidFill>
              </a:rPr>
              <a:t>ртине художник из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</a:rPr>
              <a:t>бразил з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</a:rPr>
              <a:t>тую ос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>
                <a:solidFill>
                  <a:schemeClr val="tx1"/>
                </a:solidFill>
              </a:rPr>
              <a:t>нь.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0072" y="1268760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Стр.39 упр.47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очинение по картине Золотая осень И. С. Остроух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60134" cy="38792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1670" y="3857628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Что мы видим?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4429132"/>
            <a:ext cx="451918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Мы вид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>
                <a:solidFill>
                  <a:schemeClr val="tx1"/>
                </a:solidFill>
              </a:rPr>
              <a:t>м осе</a:t>
            </a:r>
            <a:r>
              <a:rPr lang="ru-RU" sz="3200" b="1" dirty="0" smtClean="0">
                <a:solidFill>
                  <a:srgbClr val="FF0000"/>
                </a:solidFill>
              </a:rPr>
              <a:t>нн</a:t>
            </a:r>
            <a:r>
              <a:rPr lang="ru-RU" sz="3200" b="1" dirty="0" smtClean="0">
                <a:solidFill>
                  <a:schemeClr val="tx1"/>
                </a:solidFill>
              </a:rPr>
              <a:t>ий лес.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5000636"/>
            <a:ext cx="8235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Как вы думаете шумно ли в сентябре в лесу?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5572140"/>
            <a:ext cx="399179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В л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</a:rPr>
              <a:t>су царит ти</a:t>
            </a:r>
            <a:r>
              <a:rPr lang="ru-RU" sz="3200" b="1" dirty="0" smtClean="0">
                <a:solidFill>
                  <a:srgbClr val="FF0000"/>
                </a:solidFill>
              </a:rPr>
              <a:t>ши</a:t>
            </a:r>
            <a:r>
              <a:rPr lang="ru-RU" sz="3200" b="1" dirty="0" smtClean="0">
                <a:solidFill>
                  <a:schemeClr val="tx1"/>
                </a:solidFill>
              </a:rPr>
              <a:t>на.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1285860"/>
            <a:ext cx="1691489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/>
              <a:t>вид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м</a:t>
            </a:r>
          </a:p>
          <a:p>
            <a:r>
              <a:rPr lang="ru-RU" sz="3200" b="1" dirty="0" smtClean="0"/>
              <a:t>осе</a:t>
            </a:r>
            <a:r>
              <a:rPr lang="ru-RU" sz="3200" b="1" dirty="0" smtClean="0">
                <a:solidFill>
                  <a:srgbClr val="FF0000"/>
                </a:solidFill>
              </a:rPr>
              <a:t>нн</a:t>
            </a:r>
            <a:r>
              <a:rPr lang="ru-RU" sz="3200" b="1" dirty="0" smtClean="0"/>
              <a:t>ий</a:t>
            </a:r>
          </a:p>
          <a:p>
            <a:r>
              <a:rPr lang="ru-RU" sz="3200" b="1" dirty="0" smtClean="0"/>
              <a:t>в л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су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72132" y="357166"/>
            <a:ext cx="3286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часть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  <p:bldP spid="5" grpId="1" animBg="1"/>
      <p:bldP spid="6" grpId="0"/>
      <p:bldP spid="6" grpId="1"/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очинение по картине Золотая осень И. С. Остроух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6072230" cy="465514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3528" y="5589240"/>
            <a:ext cx="856895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Тольк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 на у</a:t>
            </a:r>
            <a:r>
              <a:rPr lang="ru-RU" sz="3200" b="1" dirty="0" smtClean="0">
                <a:solidFill>
                  <a:srgbClr val="FF0000"/>
                </a:solidFill>
              </a:rPr>
              <a:t>з</a:t>
            </a:r>
            <a:r>
              <a:rPr lang="ru-RU" sz="3200" b="1" dirty="0" smtClean="0">
                <a:solidFill>
                  <a:schemeClr val="tx1"/>
                </a:solidFill>
              </a:rPr>
              <a:t>кой тр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пинке б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лтают две с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роки.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9454" y="285728"/>
            <a:ext cx="2107042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тольк</a:t>
            </a:r>
            <a:r>
              <a:rPr lang="ru-RU" sz="3200" b="1" dirty="0" smtClean="0">
                <a:solidFill>
                  <a:srgbClr val="FF0000"/>
                </a:solidFill>
              </a:rPr>
              <a:t>о, </a:t>
            </a:r>
            <a:r>
              <a:rPr lang="ru-RU" sz="3200" b="1" dirty="0" smtClean="0">
                <a:solidFill>
                  <a:schemeClr val="tx1"/>
                </a:solidFill>
              </a:rPr>
              <a:t>б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лтают</a:t>
            </a:r>
            <a:r>
              <a:rPr lang="ru-RU" sz="3200" b="1" dirty="0" smtClean="0"/>
              <a:t>,</a:t>
            </a:r>
          </a:p>
          <a:p>
            <a:r>
              <a:rPr lang="ru-RU" sz="3200" b="1" dirty="0" smtClean="0"/>
              <a:t>на, у</a:t>
            </a:r>
            <a:r>
              <a:rPr lang="ru-RU" sz="3200" b="1" dirty="0" smtClean="0">
                <a:solidFill>
                  <a:srgbClr val="FF0000"/>
                </a:solidFill>
              </a:rPr>
              <a:t>з</a:t>
            </a:r>
            <a:r>
              <a:rPr lang="ru-RU" sz="3200" b="1" dirty="0" smtClean="0"/>
              <a:t>к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й,</a:t>
            </a:r>
          </a:p>
          <a:p>
            <a:r>
              <a:rPr lang="ru-RU" sz="3200" b="1" dirty="0" smtClean="0"/>
              <a:t>тр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пинк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sz="3200" b="1" dirty="0" smtClean="0"/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479715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Кто болтает на тропинке?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очинение по картине Золотая осень И. С. Остроух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981" y="0"/>
            <a:ext cx="5218311" cy="40005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071942"/>
            <a:ext cx="6874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Что изображено на переднем плане?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6977" y="4572008"/>
            <a:ext cx="9027023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На переднем план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</a:rPr>
              <a:t> высокий клён мя</a:t>
            </a:r>
            <a:r>
              <a:rPr lang="ru-RU" sz="3200" b="1" dirty="0" smtClean="0">
                <a:solidFill>
                  <a:srgbClr val="FF0000"/>
                </a:solidFill>
              </a:rPr>
              <a:t>г</a:t>
            </a:r>
            <a:r>
              <a:rPr lang="ru-RU" sz="3200" b="1" dirty="0" smtClean="0">
                <a:solidFill>
                  <a:schemeClr val="tx1"/>
                </a:solidFill>
              </a:rPr>
              <a:t>ко скл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нил</a:t>
            </a:r>
          </a:p>
          <a:p>
            <a:r>
              <a:rPr lang="ru-RU" sz="3200" b="1" dirty="0">
                <a:solidFill>
                  <a:schemeClr val="tx1"/>
                </a:solidFill>
              </a:rPr>
              <a:t>с</a:t>
            </a:r>
            <a:r>
              <a:rPr lang="ru-RU" sz="3200" b="1" dirty="0" smtClean="0">
                <a:solidFill>
                  <a:schemeClr val="tx1"/>
                </a:solidFill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и ветки с з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л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solidFill>
                  <a:schemeClr val="tx1"/>
                </a:solidFill>
              </a:rPr>
              <a:t>тистыми лист</a:t>
            </a:r>
            <a:r>
              <a:rPr lang="ru-RU" sz="3200" b="1" dirty="0" smtClean="0">
                <a:solidFill>
                  <a:srgbClr val="FF0000"/>
                </a:solidFill>
              </a:rPr>
              <a:t>ь</a:t>
            </a:r>
            <a:r>
              <a:rPr lang="ru-RU" sz="3200" b="1" dirty="0" smtClean="0">
                <a:solidFill>
                  <a:schemeClr val="tx1"/>
                </a:solidFill>
              </a:rPr>
              <a:t>ями к з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</a:rPr>
              <a:t>мле.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6446" y="0"/>
            <a:ext cx="2881053" cy="403187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мя</a:t>
            </a:r>
            <a:r>
              <a:rPr lang="ru-RU" sz="3200" b="1" dirty="0" smtClean="0">
                <a:solidFill>
                  <a:srgbClr val="FF0000"/>
                </a:solidFill>
              </a:rPr>
              <a:t>г</a:t>
            </a:r>
            <a:r>
              <a:rPr lang="ru-RU" sz="3200" b="1" dirty="0" smtClean="0"/>
              <a:t>ко,</a:t>
            </a:r>
          </a:p>
          <a:p>
            <a:r>
              <a:rPr lang="ru-RU" sz="3200" b="1" dirty="0" smtClean="0"/>
              <a:t>скл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нил,</a:t>
            </a:r>
          </a:p>
          <a:p>
            <a:r>
              <a:rPr lang="ru-RU" sz="3200" b="1" dirty="0" smtClean="0"/>
              <a:t>св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и, с </a:t>
            </a:r>
          </a:p>
          <a:p>
            <a:r>
              <a:rPr lang="ru-RU" sz="3200" b="1" dirty="0" smtClean="0"/>
              <a:t>з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л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тистыми,</a:t>
            </a:r>
          </a:p>
          <a:p>
            <a:r>
              <a:rPr lang="ru-RU" sz="3200" b="1" dirty="0" smtClean="0"/>
              <a:t>лист</a:t>
            </a:r>
            <a:r>
              <a:rPr lang="ru-RU" sz="3200" b="1" dirty="0" smtClean="0">
                <a:solidFill>
                  <a:srgbClr val="FF0000"/>
                </a:solidFill>
              </a:rPr>
              <a:t>ь</a:t>
            </a:r>
            <a:r>
              <a:rPr lang="ru-RU" sz="3200" b="1" dirty="0" smtClean="0"/>
              <a:t>ями,</a:t>
            </a:r>
          </a:p>
          <a:p>
            <a:r>
              <a:rPr lang="ru-RU" sz="3200" b="1" dirty="0" smtClean="0"/>
              <a:t>к з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мле,</a:t>
            </a:r>
          </a:p>
          <a:p>
            <a:r>
              <a:rPr lang="ru-RU" sz="3200" b="1" dirty="0" smtClean="0"/>
              <a:t>на, передн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м, плане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2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238</Words>
  <Application>Microsoft Office PowerPoint</Application>
  <PresentationFormat>Экран (4:3)</PresentationFormat>
  <Paragraphs>69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User</cp:lastModifiedBy>
  <cp:revision>32</cp:revision>
  <dcterms:created xsi:type="dcterms:W3CDTF">2012-09-16T11:32:35Z</dcterms:created>
  <dcterms:modified xsi:type="dcterms:W3CDTF">2017-09-28T01:56:38Z</dcterms:modified>
</cp:coreProperties>
</file>