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3B22A6C-7A4A-48E5-A8A8-68FBA84B5408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30E958-1592-4CF3-83D4-3ED763B0AE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3124200"/>
            <a:ext cx="7929586" cy="1894362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Солнышко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33785-1474564212.jpg"/>
          <p:cNvPicPr>
            <a:picLocks noChangeAspect="1"/>
          </p:cNvPicPr>
          <p:nvPr/>
        </p:nvPicPr>
        <p:blipFill>
          <a:blip r:embed="rId2" cstate="print"/>
          <a:srcRect r="7016" b="31111"/>
          <a:stretch>
            <a:fillRect/>
          </a:stretch>
        </p:blipFill>
        <p:spPr>
          <a:xfrm>
            <a:off x="1214414" y="857232"/>
            <a:ext cx="5643602" cy="55776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28572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Приклеиваем мордашки с двух сторон. Солнышко готово!!!!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maam.ru/upload/blogs/detsad-33785-1474563737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maam.ru/upload/blogs/detsad-33785-1474563737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detsad-33785-14745637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019174"/>
            <a:ext cx="7929618" cy="53551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Складываем из цветной бумаги 4 гармошки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33785-14745638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714356"/>
            <a:ext cx="8026892" cy="54816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42852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Сложить каждую гармошку пополам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33785-14745639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019174"/>
            <a:ext cx="7215215" cy="54087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Обрезать ножницами уголки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33785-14745639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14356"/>
            <a:ext cx="7429529" cy="55693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14290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Получиться должно вот так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33785-14745640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928670"/>
            <a:ext cx="7929618" cy="55007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Склеиваем половинки гармошек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33785-14745640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8001056" cy="58206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14290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Склеиваем части между собой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33785-14745640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019174"/>
            <a:ext cx="7715304" cy="53551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285728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Вот такой круг должен получиться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33785-14745641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785794"/>
            <a:ext cx="7715304" cy="57836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Вырезаем 4 круга, рисуем мордашки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</TotalTime>
  <Words>45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Солнышко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Солнышко</dc:title>
  <dc:creator>User</dc:creator>
  <cp:lastModifiedBy>User</cp:lastModifiedBy>
  <cp:revision>3</cp:revision>
  <dcterms:created xsi:type="dcterms:W3CDTF">2018-12-12T21:51:52Z</dcterms:created>
  <dcterms:modified xsi:type="dcterms:W3CDTF">2018-12-12T22:19:26Z</dcterms:modified>
</cp:coreProperties>
</file>