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762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24000" y="762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762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52800" y="762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67200" y="762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1676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1676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38400" y="1676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52800" y="1676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9600" y="2590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848600" y="9144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934200" y="9144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019800" y="9144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19800" y="18288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019800" y="27432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934200" y="18288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34200" y="27432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848600" y="18288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848600" y="27432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762000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24000" y="762000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762000"/>
            <a:ext cx="9144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09600" y="762000"/>
            <a:ext cx="914400" cy="91440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24000" y="762000"/>
            <a:ext cx="914400" cy="91440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38400" y="762000"/>
            <a:ext cx="914400" cy="91440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Равнобедренный треугольник 8"/>
          <p:cNvSpPr/>
          <p:nvPr/>
        </p:nvSpPr>
        <p:spPr>
          <a:xfrm rot="3692919">
            <a:off x="1605771" y="1520778"/>
            <a:ext cx="966038" cy="761297"/>
          </a:xfrm>
          <a:prstGeom prst="triangle">
            <a:avLst>
              <a:gd name="adj" fmla="val 4422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81200" y="1676400"/>
            <a:ext cx="1005716" cy="826530"/>
          </a:xfrm>
          <a:prstGeom prst="triangle">
            <a:avLst>
              <a:gd name="adj" fmla="val 45948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3692919">
            <a:off x="2157461" y="2359344"/>
            <a:ext cx="1005716" cy="826530"/>
          </a:xfrm>
          <a:prstGeom prst="triangle">
            <a:avLst>
              <a:gd name="adj" fmla="val 4422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95800" y="838200"/>
            <a:ext cx="9144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410200" y="1752600"/>
            <a:ext cx="9144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24600" y="2667000"/>
            <a:ext cx="9144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495800" y="838200"/>
            <a:ext cx="2743200" cy="2743200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Равнобедренный треугольник 16"/>
          <p:cNvSpPr/>
          <p:nvPr/>
        </p:nvSpPr>
        <p:spPr>
          <a:xfrm rot="13623329">
            <a:off x="4981041" y="1224110"/>
            <a:ext cx="1315515" cy="59978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3623329">
            <a:off x="5898606" y="2145775"/>
            <a:ext cx="1329038" cy="585248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2747831">
            <a:off x="4511617" y="1676123"/>
            <a:ext cx="1315515" cy="59978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2192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52600" y="12192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67000" y="12192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52600" y="21336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3048000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00600" y="121920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3360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00600" y="304800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5000" y="121920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29400" y="121920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715000" y="304800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629400" y="3048000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</cp:revision>
  <dcterms:created xsi:type="dcterms:W3CDTF">2018-11-19T01:18:41Z</dcterms:created>
  <dcterms:modified xsi:type="dcterms:W3CDTF">2018-11-19T01:30:36Z</dcterms:modified>
</cp:coreProperties>
</file>