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sldIdLst>
    <p:sldId id="285" r:id="rId2"/>
    <p:sldId id="327" r:id="rId3"/>
    <p:sldId id="256" r:id="rId4"/>
    <p:sldId id="287" r:id="rId5"/>
    <p:sldId id="288" r:id="rId6"/>
    <p:sldId id="303" r:id="rId7"/>
    <p:sldId id="290" r:id="rId8"/>
    <p:sldId id="291" r:id="rId9"/>
    <p:sldId id="292" r:id="rId10"/>
    <p:sldId id="293" r:id="rId11"/>
    <p:sldId id="294" r:id="rId12"/>
    <p:sldId id="297" r:id="rId13"/>
    <p:sldId id="300" r:id="rId14"/>
    <p:sldId id="296" r:id="rId15"/>
    <p:sldId id="329" r:id="rId16"/>
    <p:sldId id="352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EFE0"/>
    <a:srgbClr val="666699"/>
    <a:srgbClr val="A50021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18" autoAdjust="0"/>
    <p:restoredTop sz="94536" autoAdjust="0"/>
  </p:normalViewPr>
  <p:slideViewPr>
    <p:cSldViewPr>
      <p:cViewPr varScale="1">
        <p:scale>
          <a:sx n="110" d="100"/>
          <a:sy n="110" d="100"/>
        </p:scale>
        <p:origin x="12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89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6789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99C0-88BE-4C11-89D2-678B890A71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3153435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7595F-7FC5-4352-A2BB-CCE74F96C4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030797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CBA57-90A1-4800-BF27-BA94A42ABC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3803649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09B9D-E197-4E55-9F14-FC77093BAF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3058865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4F552-B773-4FF6-87FB-46C00A2725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0107040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816C6-E86A-46A6-9326-2C5A9BC473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511215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3DBD3-E85B-4D88-B2D2-8933378C1E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5430553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2C35-66B0-4902-BD22-8A304B6254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412266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9C8ED-0F21-4E17-AC76-6079F478C5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9749222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1AF4D-1CCC-499A-8E35-EAECA1A418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6716799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A23AB-1E81-45A8-83CC-0657E31E5D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8139516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67789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789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78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6778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778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B0A3D5A3-5D93-4C35-8093-785EB0A9A1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1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ransition>
    <p:zoom dir="in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61893"/>
            <a:ext cx="7956376" cy="4312891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dirty="0"/>
              <a:t>УРОК  ТЕХНОЛОГИИ  В  7  КЛАССЕ, </a:t>
            </a:r>
            <a:br>
              <a:rPr lang="ru-RU" altLang="ru-RU" sz="3200" dirty="0"/>
            </a:br>
            <a:r>
              <a:rPr lang="ru-RU" altLang="ru-RU" sz="3200" dirty="0"/>
              <a:t>РАЗДЕЛ  «РУКОДЕЛИЕ» </a:t>
            </a:r>
            <a:br>
              <a:rPr lang="ru-RU" altLang="ru-RU" sz="3200" dirty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/>
              <a:t>ПО ТЕМЕ: </a:t>
            </a:r>
            <a:br>
              <a:rPr lang="ru-RU" altLang="ru-RU" sz="3200" dirty="0"/>
            </a:br>
            <a:r>
              <a:rPr lang="ru-RU" altLang="ru-RU" sz="3200" dirty="0"/>
              <a:t> «ВЫШИВАНИЕ  ШЕЛКОВЫМИ  ЛЕНТАМИ»</a:t>
            </a:r>
          </a:p>
        </p:txBody>
      </p:sp>
      <p:sp>
        <p:nvSpPr>
          <p:cNvPr id="66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95736" y="4797152"/>
            <a:ext cx="6624637" cy="11525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/>
              <a:t> учитель технологии:</a:t>
            </a: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/>
              <a:t> Тетюлина Надежда </a:t>
            </a:r>
            <a:r>
              <a:rPr lang="ru-RU" altLang="ru-RU" sz="2400" dirty="0" smtClean="0"/>
              <a:t>Ивановна</a:t>
            </a: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 smtClean="0"/>
              <a:t>МОУ «Школа №53»</a:t>
            </a:r>
            <a:endParaRPr lang="ru-RU" alt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36296" y="4037044"/>
            <a:ext cx="1164101" cy="4247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dirty="0" smtClean="0"/>
              <a:t>Часть </a:t>
            </a:r>
            <a:r>
              <a:rPr lang="ru-RU" altLang="ru-RU" dirty="0" smtClean="0"/>
              <a:t>1</a:t>
            </a:r>
            <a:endParaRPr lang="ru-RU" alt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altLang="ru-RU" sz="2400"/>
              <a:t>        С ЧЕГО НАЧАТЬ                 КАК ЗАКРЕПЛЯТЬ ШОВ</a:t>
            </a:r>
          </a:p>
        </p:txBody>
      </p:sp>
      <p:sp>
        <p:nvSpPr>
          <p:cNvPr id="69428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4643438" cy="55895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Чтобы начать работу возьмите ленту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Длиной 50см. Вставьте ее в иголку,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подогните кончик на несколько мм.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вколите иголку по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центру.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Придерживая лен-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ту одной рукой и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подтягивая другой,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завяжите узелок.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Такой узел называ-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ется плоским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узелком. В отличие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от традиционного,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 увеличивает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толщину вышивки. </a:t>
            </a:r>
          </a:p>
        </p:txBody>
      </p:sp>
      <p:sp>
        <p:nvSpPr>
          <p:cNvPr id="69428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495800" cy="55895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Чтобы закрепить ленту, после того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как  завершили работу,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выведите ее на изнанку и очень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осторожно,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сделав небольшую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петельку, проведи-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те иголку под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стежками вышивки.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Придерживая паль-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цами подтяните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Обрежьте ленту в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нескольких мм. от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последнего стежка.</a:t>
            </a:r>
          </a:p>
        </p:txBody>
      </p:sp>
      <p:pic>
        <p:nvPicPr>
          <p:cNvPr id="1331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349500"/>
            <a:ext cx="208756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376488"/>
            <a:ext cx="205105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400"/>
              <a:t>   СТЕБЕЛЬЧАТЫЙ ШОВ                         ТАМБУРНЫЙ ШОВ</a:t>
            </a:r>
          </a:p>
        </p:txBody>
      </p:sp>
      <p:sp>
        <p:nvSpPr>
          <p:cNvPr id="6973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4500563" cy="6092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Протяните иголку налицо и движе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нием снизу вверх  сделайте стежок,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при этом иголка должна быть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наклонена, а лента хорошо приле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гать к ткани.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Затем введите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иголку на изнан-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ку. Вновь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выведите иголку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 лицевую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сторону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посередине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предыдущего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стежка,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удерживая угол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наклона иголки,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продолжайте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вышивать.</a:t>
            </a:r>
          </a:p>
        </p:txBody>
      </p:sp>
      <p:sp>
        <p:nvSpPr>
          <p:cNvPr id="6973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67213" y="765175"/>
            <a:ext cx="4643437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Протяните иголку с лентой с изнанки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 лицевую сторону ткани и введите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ее приблизительно в то же место, от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куда она вышла на лицо.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с изнанки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прокол на длину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стежка около верх-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ней точке образовав-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шейся петельки.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Потяните ленту 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вместе с нею петель-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ку.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Теперь сделайте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вторую также, как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первую. </a:t>
            </a:r>
          </a:p>
        </p:txBody>
      </p:sp>
      <p:pic>
        <p:nvPicPr>
          <p:cNvPr id="1434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088" y="2266950"/>
            <a:ext cx="1925637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2276475"/>
            <a:ext cx="208756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73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УЗОР    «РОЗА»</a:t>
            </a:r>
          </a:p>
        </p:txBody>
      </p:sp>
      <p:sp>
        <p:nvSpPr>
          <p:cNvPr id="7024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79388" y="476250"/>
            <a:ext cx="8785225" cy="6121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Сделав традиционный узелок, протащите иголку налицо и выполните  стежок.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Вышейте нитками мулине в два сложения в тон ленты звезду с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пятью лучами.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Поверните работу и хорошо закрепите нитку на изнанке.  От этой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подготовительной работы зависит прочность розочки.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Теперь возьмите ленту,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плоский узел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протяните ее на лицевую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сторону в центре звезды.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Протащите иголку под пер-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вым стежком и пропустите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второй. Продолжайте, поо-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чередно пропуская иглу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под или над лучами звезды.                  </a:t>
            </a:r>
          </a:p>
        </p:txBody>
      </p:sp>
      <p:pic>
        <p:nvPicPr>
          <p:cNvPr id="1536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2828925"/>
            <a:ext cx="244157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854325"/>
            <a:ext cx="24542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 «УЗЕЛКИ»</a:t>
            </a:r>
          </a:p>
        </p:txBody>
      </p:sp>
      <p:sp>
        <p:nvSpPr>
          <p:cNvPr id="7086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0825" y="765175"/>
            <a:ext cx="8642350" cy="60928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Протяните иголку с лентой, натягивая ее другой рукой, на лицевую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сторону работы.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Два раза перевейте иголку лентой. Продолжая удерживать ленту,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распределите витки так, чтобы они не перекрывали друг друга.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Затем воткните иголку в ткань, желательно в то же место, откуда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она вышла. Все время придерживайте ленту пальцами, чтобы при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протаскивании на ней не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образовались узелки.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Протяните иголку и ленту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через ранее сделанные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завитки.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Вышивая, закрепляйте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каждый узелок по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отдельности.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1638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997200"/>
            <a:ext cx="2519660" cy="346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3440" y="3005062"/>
            <a:ext cx="2417305" cy="3456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2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/>
              <a:t>ШОВ  «ПЕТЕЛЬКА С ГЛАЗКОМ»</a:t>
            </a:r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836613"/>
            <a:ext cx="4824412" cy="60213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      Протяните ленту на лицевую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сторону, придерживая ее, чтобы она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не свернулась, указательным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большим пальцем.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Вернитесь на изнаночную сторону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работы.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Расправьте иголкой образовавшуюся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петельку.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Протащите иголку налицо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продолжайте «разбрасывать» по ткани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петельки одинаковых размеров.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Иглу с лентой другого цвета с изнанки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протяните в центр петельки, а затем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прижмите ленту большим пальцем.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/>
              <a:t>Сделайте «глазок» швом «узелки».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836613"/>
            <a:ext cx="3816350" cy="60213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800"/>
          </a:p>
        </p:txBody>
      </p:sp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836613"/>
            <a:ext cx="34639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100" y="4581525"/>
            <a:ext cx="3463925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921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 «ПЕТЕЛЬКИ  С  ПРИКРЕПКОЙ»</a:t>
            </a:r>
          </a:p>
        </p:txBody>
      </p:sp>
      <p:sp>
        <p:nvSpPr>
          <p:cNvPr id="75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1117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Протяните иголку налицо и воткните ее чуть дальше, образуя около кончика иглы петельку.  Чуточку натяните ленту, вновь введите иголку в петельку и легким стежком прикрепите ее к ткани.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033217" cy="302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079651"/>
            <a:ext cx="1242216" cy="3167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079651"/>
            <a:ext cx="2088356" cy="332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 smtClean="0"/>
              <a:t>Смотрите продолжение Презентация 2</a:t>
            </a:r>
            <a:endParaRPr lang="ru-RU" altLang="ru-RU" sz="2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755650" y="977900"/>
            <a:ext cx="77041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400">
                <a:latin typeface="Times New Roman" panose="02020603050405020304" pitchFamily="18" charset="0"/>
              </a:rPr>
              <a:t/>
            </a:r>
            <a:br>
              <a:rPr lang="ru-RU" sz="2400"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Какое наслажденье для души,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Когда в тиши сижу за рукодельем!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Давно уж за полночь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И сон стоит за дверью.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Над пяльцами, склонясь сижу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С атласной канителью.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Цветы все ярче расцветают,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Пускай таких в природе нет.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Атласной лентой вышиваю</a:t>
            </a:r>
            <a: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F0EFE0"/>
                </a:solidFill>
                <a:latin typeface="Times New Roman" panose="02020603050405020304" pitchFamily="18" charset="0"/>
              </a:rPr>
            </a:br>
            <a:r>
              <a:rPr lang="ru-RU" sz="2400" b="1">
                <a:solidFill>
                  <a:srgbClr val="F0EFE0"/>
                </a:solidFill>
                <a:latin typeface="Times New Roman" panose="02020603050405020304" pitchFamily="18" charset="0"/>
              </a:rPr>
              <a:t>Неувядающий букет.</a:t>
            </a:r>
            <a:endParaRPr lang="ru-RU" sz="2400">
              <a:solidFill>
                <a:srgbClr val="F0EFE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23850" y="836613"/>
            <a:ext cx="8424863" cy="496887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4400" b="1" i="1" dirty="0">
                <a:latin typeface="Monotype Corsiva" panose="03010101010201010101" pitchFamily="66" charset="0"/>
                <a:hlinkClick r:id="rId2" action="ppaction://hlinksldjump"/>
              </a:rPr>
              <a:t>«Силк риббон»</a:t>
            </a:r>
            <a:r>
              <a:rPr lang="ru-RU" altLang="ru-RU" sz="4400" dirty="0">
                <a:hlinkClick r:id="rId2" action="ppaction://hlinksldjump"/>
              </a:rPr>
              <a:t> </a:t>
            </a:r>
            <a:r>
              <a:rPr lang="ru-RU" altLang="ru-RU" sz="4400" dirty="0"/>
              <a:t>- тип вышивки, которую выполняют, используя вместо обычной пряжи ленточку из шелка или органзы и получая особенный объемный эффект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704137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/>
              <a:t>ИЗ ИСТОРИИ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Наступила эпоха рококо, и стилем французского двора стало легкомыслие.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Король Людовик </a:t>
            </a:r>
            <a:r>
              <a:rPr lang="en-US" altLang="ru-RU" sz="2400"/>
              <a:t>XV</a:t>
            </a:r>
            <a:r>
              <a:rPr lang="ru-RU" altLang="ru-RU" sz="2400"/>
              <a:t> любил вышивать и часто дарил придворным дамам милые безделушки, изготовленные им самим.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Именно в эти времена во Франции и появилась вышивка шелковыми</a:t>
            </a:r>
            <a:r>
              <a:rPr lang="ru-RU" altLang="ru-RU" sz="2800"/>
              <a:t> </a:t>
            </a:r>
            <a:r>
              <a:rPr lang="ru-RU" altLang="ru-RU" sz="2400"/>
              <a:t>лентами.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Из Франции этот вид вышивки перекочевал на острова, в Англию. А оттуда разошелся по всем странам бывшей Британской империи, затем в Америку, где быстро завоевал популярность.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После Второй мировой войны интерес ко всем видам рукоделия стал снижаться. Но в течение двух последних десятилетий началось возрождение вышивки.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98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5364163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  На таких ткацких станках в наше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  время производят метражную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  тесьму.</a:t>
            </a:r>
          </a:p>
        </p:txBody>
      </p:sp>
      <p:sp>
        <p:nvSpPr>
          <p:cNvPr id="681999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6300788" y="5300663"/>
            <a:ext cx="2843212" cy="1557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800"/>
              <a:t>Флорентийская вышивка,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800"/>
              <a:t>выполнена шелковой лентой.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800"/>
              <a:t> в стиле рококо.</a:t>
            </a:r>
          </a:p>
        </p:txBody>
      </p:sp>
      <p:pic>
        <p:nvPicPr>
          <p:cNvPr id="717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4824412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608" y="1484784"/>
            <a:ext cx="25908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40359"/>
            <a:ext cx="9144000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 dirty="0"/>
              <a:t>МАТЕРИАЛЫ И ИНСТРУМЕНТЫ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>ДЛЫ </a:t>
            </a:r>
            <a:r>
              <a:rPr lang="ru-RU" altLang="ru-RU" sz="2800" dirty="0"/>
              <a:t>ВЫШИВАНИЯ ЛЕНТАМИ.</a:t>
            </a:r>
          </a:p>
        </p:txBody>
      </p:sp>
      <p:pic>
        <p:nvPicPr>
          <p:cNvPr id="71578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6962" y="1420812"/>
            <a:ext cx="3219053" cy="351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5781" name="Picture 5"/>
          <p:cNvPicPr>
            <a:picLocks noGrp="1" noChangeAspect="1" noChangeArrowheads="1"/>
          </p:cNvPicPr>
          <p:nvPr>
            <p:ph type="body"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836712"/>
            <a:ext cx="3240360" cy="369215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986866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/>
              <a:t>ЛЕНТЫ</a:t>
            </a:r>
            <a:r>
              <a:rPr lang="ru-RU" altLang="ru-RU" dirty="0"/>
              <a:t>.   Существует несколько видов отделочных лент: вуальная лента, атласная ленты, кружевные ленты, декоративные ленты, шелковые ленты, ленты и тесьма из </a:t>
            </a:r>
            <a:r>
              <a:rPr lang="ru-RU" altLang="ru-RU" dirty="0" err="1"/>
              <a:t>органзы</a:t>
            </a:r>
            <a:r>
              <a:rPr lang="ru-RU" altLang="ru-RU" dirty="0"/>
              <a:t>. 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569325" cy="229076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000"/>
              <a:t> </a:t>
            </a:r>
            <a:r>
              <a:rPr lang="ru-RU" altLang="ru-RU" sz="2400" b="1"/>
              <a:t>ИГЛЫ</a:t>
            </a:r>
            <a:r>
              <a:rPr lang="ru-RU" altLang="ru-RU" sz="2000"/>
              <a:t>.         </a:t>
            </a:r>
            <a:r>
              <a:rPr lang="ru-RU" altLang="ru-RU" sz="2400"/>
              <a:t>В давние времена куски кожи или ткани сшивались не иглами, а продырявленными колючками или рыбьими косточками. С тех пор иглы сильно изменились, для вышивания применяются разные иглы: тонкие- для</a:t>
            </a:r>
            <a:br>
              <a:rPr lang="ru-RU" altLang="ru-RU" sz="2400"/>
            </a:br>
            <a:r>
              <a:rPr lang="ru-RU" altLang="ru-RU" sz="2400"/>
              <a:t>легких тканей и толстые- для плотных.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642350" cy="38481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4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Для лент шириной 7,9,12мм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подбирают иглы №18 – 22,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для ленты в 3мм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рекомендуется №24.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4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Иглы для шелковых лент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(цыганские иглы)</a:t>
            </a: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492375"/>
            <a:ext cx="2190314" cy="35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492376"/>
            <a:ext cx="1799505" cy="360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69325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/>
              <a:t>ТКАНИ</a:t>
            </a:r>
            <a:r>
              <a:rPr lang="ru-RU" altLang="ru-RU" sz="2000"/>
              <a:t>.        </a:t>
            </a:r>
            <a:r>
              <a:rPr lang="ru-RU" altLang="ru-RU" sz="2400"/>
              <a:t>Для вышивки шелковой лентой можно использовать самые разнообразные ткани.</a:t>
            </a:r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893175" cy="55895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ХЛОПКОВЫЕ ТКАНИ: рогожка,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батист, плис (хлопчатобумаж-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ный бархат), муслин (кисея),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сатин (хлопчатобумажный атлас).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ЛЬНЯНЫЕ ТКАНИ: суровое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полотно,тонкое полотно, грубая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 холстина.льняная ткань с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однородной основой.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ШЕЛКОВЫЕ ТКАНИ: шифон,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чесуча, шелковый тюль.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ШЕРСТЯНЫЕ ТКАНИ: креп, твид,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/>
              <a:t> джерси</a:t>
            </a:r>
            <a:r>
              <a:rPr lang="ru-RU" altLang="ru-RU" sz="2000"/>
              <a:t>.</a:t>
            </a:r>
            <a:endParaRPr lang="ru-RU" altLang="ru-RU" sz="240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628775"/>
            <a:ext cx="174148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300" y="1341438"/>
            <a:ext cx="1625600" cy="482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/>
              <a:t>КАК ЗАПРАВЛЯТЬ ТКАНЬ В ПЯЛЬЦЫ</a:t>
            </a:r>
          </a:p>
        </p:txBody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85225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Обручи, из которых состоят пяльцы, предназначены для того, чтобы во время работы ткань была хорошо натянута.  Это гарантирует равномерность стежков.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altLang="ru-RU" sz="24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Положите ткань на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Маленький обруч и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наложите сверху второй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обруч.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Завинтите винт до тех пор,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пока ткань не натянется.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Не подтягивайте ткань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после того как затянете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/>
              <a:t>большой обруч.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997200"/>
            <a:ext cx="47529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2463</TotalTime>
  <Words>917</Words>
  <Application>Microsoft Office PowerPoint</Application>
  <PresentationFormat>Экран (4:3)</PresentationFormat>
  <Paragraphs>174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Monotype Corsiva</vt:lpstr>
      <vt:lpstr>Tahoma</vt:lpstr>
      <vt:lpstr>Times New Roman</vt:lpstr>
      <vt:lpstr>Wingdings</vt:lpstr>
      <vt:lpstr>Разрез</vt:lpstr>
      <vt:lpstr>УРОК  ТЕХНОЛОГИИ  В  7  КЛАССЕ,  РАЗДЕЛ  «РУКОДЕЛИЕ»   ПО ТЕМЕ:   «ВЫШИВАНИЕ  ШЕЛКОВЫМИ  ЛЕНТАМИ»</vt:lpstr>
      <vt:lpstr>Презентация PowerPoint</vt:lpstr>
      <vt:lpstr>Презентация PowerPoint</vt:lpstr>
      <vt:lpstr>ИЗ ИСТОРИИ</vt:lpstr>
      <vt:lpstr>Презентация PowerPoint</vt:lpstr>
      <vt:lpstr>МАТЕРИАЛЫ И ИНСТРУМЕНТЫ  ДЛЫ ВЫШИВАНИЯ ЛЕНТАМИ.</vt:lpstr>
      <vt:lpstr> ИГЛЫ.         В давние времена куски кожи или ткани сшивались не иглами, а продырявленными колючками или рыбьими косточками. С тех пор иглы сильно изменились, для вышивания применяются разные иглы: тонкие- для легких тканей и толстые- для плотных.</vt:lpstr>
      <vt:lpstr>ТКАНИ.        Для вышивки шелковой лентой можно использовать самые разнообразные ткани.</vt:lpstr>
      <vt:lpstr>КАК ЗАПРАВЛЯТЬ ТКАНЬ В ПЯЛЬЦЫ</vt:lpstr>
      <vt:lpstr>        С ЧЕГО НАЧАТЬ                 КАК ЗАКРЕПЛЯТЬ ШОВ</vt:lpstr>
      <vt:lpstr>   СТЕБЕЛЬЧАТЫЙ ШОВ                         ТАМБУРНЫЙ ШОВ</vt:lpstr>
      <vt:lpstr>УЗОР    «РОЗА»</vt:lpstr>
      <vt:lpstr>ШОВ   «УЗЕЛКИ»</vt:lpstr>
      <vt:lpstr>ШОВ  «ПЕТЕЛЬКА С ГЛАЗКОМ»</vt:lpstr>
      <vt:lpstr>ШОВ   «ПЕТЕЛЬКИ  С  ПРИКРЕПКОЙ»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vit</cp:lastModifiedBy>
  <cp:revision>134</cp:revision>
  <cp:lastPrinted>1601-01-01T00:00:00Z</cp:lastPrinted>
  <dcterms:created xsi:type="dcterms:W3CDTF">2007-10-22T16:40:43Z</dcterms:created>
  <dcterms:modified xsi:type="dcterms:W3CDTF">2020-07-24T15:43:10Z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4365172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