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0" r:id="rId1"/>
  </p:sldMasterIdLst>
  <p:sldIdLst>
    <p:sldId id="285" r:id="rId2"/>
    <p:sldId id="330" r:id="rId3"/>
    <p:sldId id="331" r:id="rId4"/>
    <p:sldId id="301" r:id="rId5"/>
    <p:sldId id="304" r:id="rId6"/>
    <p:sldId id="306" r:id="rId7"/>
    <p:sldId id="311" r:id="rId8"/>
    <p:sldId id="312" r:id="rId9"/>
    <p:sldId id="313" r:id="rId10"/>
    <p:sldId id="324" r:id="rId11"/>
    <p:sldId id="346" r:id="rId12"/>
    <p:sldId id="361" r:id="rId13"/>
    <p:sldId id="351" r:id="rId14"/>
    <p:sldId id="352" r:id="rId15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0EFE0"/>
    <a:srgbClr val="666699"/>
    <a:srgbClr val="A50021"/>
    <a:srgbClr val="1F408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918" autoAdjust="0"/>
    <p:restoredTop sz="94536" autoAdjust="0"/>
  </p:normalViewPr>
  <p:slideViewPr>
    <p:cSldViewPr>
      <p:cViewPr varScale="1">
        <p:scale>
          <a:sx n="110" d="100"/>
          <a:sy n="110" d="100"/>
        </p:scale>
        <p:origin x="123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8" d="100"/>
          <a:sy n="58" d="100"/>
        </p:scale>
        <p:origin x="-181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>
                <a:gd name="T0" fmla="*/ 5154 w 5155"/>
                <a:gd name="T1" fmla="*/ 1769 h 2304"/>
                <a:gd name="T2" fmla="*/ 0 w 5155"/>
                <a:gd name="T3" fmla="*/ 2304 h 2304"/>
                <a:gd name="T4" fmla="*/ 0 w 5155"/>
                <a:gd name="T5" fmla="*/ 1252 h 2304"/>
                <a:gd name="T6" fmla="*/ 5155 w 5155"/>
                <a:gd name="T7" fmla="*/ 0 h 2304"/>
                <a:gd name="T8" fmla="*/ 5155 w 5155"/>
                <a:gd name="T9" fmla="*/ 1416 h 2304"/>
                <a:gd name="T10" fmla="*/ 5154 w 5155"/>
                <a:gd name="T11" fmla="*/ 1769 h 2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>
                <a:gd name="T0" fmla="*/ 5311 w 5328"/>
                <a:gd name="T1" fmla="*/ 3209 h 3689"/>
                <a:gd name="T2" fmla="*/ 0 w 5328"/>
                <a:gd name="T3" fmla="*/ 3689 h 3689"/>
                <a:gd name="T4" fmla="*/ 0 w 5328"/>
                <a:gd name="T5" fmla="*/ 9 h 3689"/>
                <a:gd name="T6" fmla="*/ 5328 w 5328"/>
                <a:gd name="T7" fmla="*/ 0 h 3689"/>
                <a:gd name="T8" fmla="*/ 5311 w 5328"/>
                <a:gd name="T9" fmla="*/ 3209 h 3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67891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altLang="ru-RU" noProof="0"/>
              <a:t>Образец подзаголовка</a:t>
            </a:r>
          </a:p>
        </p:txBody>
      </p:sp>
      <p:sp>
        <p:nvSpPr>
          <p:cNvPr id="67892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ru-RU" altLang="ru-RU" noProof="0"/>
              <a:t>Образец заголовка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599C0-88BE-4C11-89D2-678B890A71F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53153435"/>
      </p:ext>
    </p:extLst>
  </p:cSld>
  <p:clrMapOvr>
    <a:masterClrMapping/>
  </p:clrMapOvr>
  <p:transition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B7595F-7FC5-4352-A2BB-CCE74F96C47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14030797"/>
      </p:ext>
    </p:extLst>
  </p:cSld>
  <p:clrMapOvr>
    <a:masterClrMapping/>
  </p:clrMapOvr>
  <p:transition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FCBA57-90A1-4800-BF27-BA94A42ABC3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53803649"/>
      </p:ext>
    </p:extLst>
  </p:cSld>
  <p:clrMapOvr>
    <a:masterClrMapping/>
  </p:clrMapOvr>
  <p:transition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109B9D-E197-4E55-9F14-FC77093BAF0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93058865"/>
      </p:ext>
    </p:extLst>
  </p:cSld>
  <p:clrMapOvr>
    <a:masterClrMapping/>
  </p:clrMapOvr>
  <p:transition>
    <p:zoom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B4F552-B773-4FF6-87FB-46C00A27252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10107040"/>
      </p:ext>
    </p:extLst>
  </p:cSld>
  <p:clrMapOvr>
    <a:masterClrMapping/>
  </p:clrMapOvr>
  <p:transition>
    <p:zoom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816C6-E86A-46A6-9326-2C5A9BC473A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1511215"/>
      </p:ext>
    </p:extLst>
  </p:cSld>
  <p:clrMapOvr>
    <a:masterClrMapping/>
  </p:clrMapOvr>
  <p:transition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63DBD3-E85B-4D88-B2D2-8933378C1E7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35430553"/>
      </p:ext>
    </p:extLst>
  </p:cSld>
  <p:clrMapOvr>
    <a:masterClrMapping/>
  </p:clrMapOvr>
  <p:transition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702C35-66B0-4902-BD22-8A304B62543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04122665"/>
      </p:ext>
    </p:extLst>
  </p:cSld>
  <p:clrMapOvr>
    <a:masterClrMapping/>
  </p:clrMapOvr>
  <p:transition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19C8ED-0F21-4E17-AC76-6079F478C57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19749222"/>
      </p:ext>
    </p:extLst>
  </p:cSld>
  <p:clrMapOvr>
    <a:masterClrMapping/>
  </p:clrMapOvr>
  <p:transition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1AF4D-1CCC-499A-8E35-EAECA1A4188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26716799"/>
      </p:ext>
    </p:extLst>
  </p:cSld>
  <p:clrMapOvr>
    <a:masterClrMapping/>
  </p:clrMapOvr>
  <p:transition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0A23AB-1E81-45A8-83CC-0657E31E5DB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78139516"/>
      </p:ext>
    </p:extLst>
  </p:cSld>
  <p:clrMapOvr>
    <a:masterClrMapping/>
  </p:clrMapOvr>
  <p:transition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677891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>
                <a:gd name="T0" fmla="*/ 4800 w 4806"/>
                <a:gd name="T1" fmla="*/ 299 h 665"/>
                <a:gd name="T2" fmla="*/ 0 w 4806"/>
                <a:gd name="T3" fmla="*/ 665 h 665"/>
                <a:gd name="T4" fmla="*/ 0 w 4806"/>
                <a:gd name="T5" fmla="*/ 0 h 665"/>
                <a:gd name="T6" fmla="*/ 4806 w 4806"/>
                <a:gd name="T7" fmla="*/ 1 h 665"/>
                <a:gd name="T8" fmla="*/ 4800 w 4806"/>
                <a:gd name="T9" fmla="*/ 153 h 665"/>
                <a:gd name="T10" fmla="*/ 4800 w 4806"/>
                <a:gd name="T11" fmla="*/ 299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77892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>
                <a:gd name="T0" fmla="*/ 4560 w 4562"/>
                <a:gd name="T1" fmla="*/ 932 h 1199"/>
                <a:gd name="T2" fmla="*/ 0 w 4562"/>
                <a:gd name="T3" fmla="*/ 1199 h 1199"/>
                <a:gd name="T4" fmla="*/ 0 w 4562"/>
                <a:gd name="T5" fmla="*/ 0 h 1199"/>
                <a:gd name="T6" fmla="*/ 4562 w 4562"/>
                <a:gd name="T7" fmla="*/ 0 h 1199"/>
                <a:gd name="T8" fmla="*/ 4560 w 4562"/>
                <a:gd name="T9" fmla="*/ 932 h 1199"/>
                <a:gd name="T10" fmla="*/ 4560 w 4562"/>
                <a:gd name="T11" fmla="*/ 93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67789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67789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677895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7789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77897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200"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B0A3D5A3-5D93-4C35-8093-785EB0A9A19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91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</p:sldLayoutIdLst>
  <p:transition>
    <p:zoom dir="in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n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144000" cy="4320207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3200" dirty="0"/>
              <a:t>УРОК  ТЕХНОЛОГИИ  В  7  КЛАССЕ, </a:t>
            </a:r>
            <a:br>
              <a:rPr lang="ru-RU" altLang="ru-RU" sz="3200" dirty="0"/>
            </a:br>
            <a:r>
              <a:rPr lang="ru-RU" altLang="ru-RU" sz="3200" dirty="0"/>
              <a:t>РАЗДЕЛ  «РУКОДЕЛИЕ» </a:t>
            </a:r>
            <a:br>
              <a:rPr lang="ru-RU" altLang="ru-RU" sz="3200" dirty="0"/>
            </a:br>
            <a:r>
              <a:rPr lang="ru-RU" altLang="ru-RU" sz="3200" dirty="0"/>
              <a:t/>
            </a:r>
            <a:br>
              <a:rPr lang="ru-RU" altLang="ru-RU" sz="3200" dirty="0"/>
            </a:br>
            <a:r>
              <a:rPr lang="ru-RU" altLang="ru-RU" sz="3200" dirty="0"/>
              <a:t>ПО ТЕМЕ: </a:t>
            </a:r>
            <a:br>
              <a:rPr lang="ru-RU" altLang="ru-RU" sz="3200" dirty="0"/>
            </a:br>
            <a:r>
              <a:rPr lang="ru-RU" altLang="ru-RU" sz="3200" dirty="0"/>
              <a:t> «ВЫШИВАНИЕ  ШЕЛКОВЫМИ  ЛЕНТАМИ»</a:t>
            </a:r>
          </a:p>
        </p:txBody>
      </p:sp>
      <p:sp>
        <p:nvSpPr>
          <p:cNvPr id="66150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95736" y="5013176"/>
            <a:ext cx="6624637" cy="1152525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400" dirty="0"/>
              <a:t> учитель технологии:</a:t>
            </a:r>
          </a:p>
          <a:p>
            <a:pPr algn="r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400" dirty="0"/>
              <a:t> Тетюлина Надежда </a:t>
            </a:r>
            <a:r>
              <a:rPr lang="ru-RU" altLang="ru-RU" sz="2400" dirty="0" smtClean="0"/>
              <a:t>Ивановна</a:t>
            </a:r>
          </a:p>
          <a:p>
            <a:pPr algn="r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400" dirty="0" smtClean="0"/>
              <a:t>МОУ «Школа №53»</a:t>
            </a:r>
            <a:endParaRPr lang="ru-RU" altLang="ru-RU" sz="2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7380312" y="4124050"/>
            <a:ext cx="1164101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dirty="0" smtClean="0"/>
              <a:t>Часть 2</a:t>
            </a:r>
            <a:endParaRPr lang="ru-RU" alt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400"/>
              <a:t>«ОБЪЕМНЫЕ    РОЗЫ»</a:t>
            </a:r>
          </a:p>
        </p:txBody>
      </p:sp>
      <p:sp>
        <p:nvSpPr>
          <p:cNvPr id="74854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908050"/>
            <a:ext cx="3960812" cy="57610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  Согните конец ленты,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оставив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примерно два сантиметра,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чтобы за этот кусочек можно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было держаться.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Несколько раз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сверните сдвоенную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ленту, сделав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трубочку.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Сильно не натягивая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ленту, воткните иглу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с однотонной ниткой.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Начинайте иголкой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с ниткой закреплять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центральную часть.</a:t>
            </a:r>
          </a:p>
        </p:txBody>
      </p:sp>
      <p:sp>
        <p:nvSpPr>
          <p:cNvPr id="74854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211638" y="908050"/>
            <a:ext cx="4752975" cy="57610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  Сложите ленту по направлению к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внутренней части углом и намотайте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ее. Сделав полный круг, закрепите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его ниткой.      Прежде чем делать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                новую складку. Немного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                ослабьте ленту. Помните,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                прямой угол должен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                образовываться всегда по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                направлению к                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                внутренней части.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                Еще раз обмотайте ленту,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                сильно ее натягивая, и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                закрепите все нитками.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                Продолжайте таким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                образом, пока не получите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                розу нужной величины.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                </a:t>
            </a:r>
          </a:p>
        </p:txBody>
      </p:sp>
      <p:pic>
        <p:nvPicPr>
          <p:cNvPr id="2765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213" y="2349500"/>
            <a:ext cx="1296987" cy="431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638" y="2349500"/>
            <a:ext cx="1439862" cy="431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220" name="Rectangle 4"/>
          <p:cNvSpPr>
            <a:spLocks noGrp="1" noChangeArrowheads="1"/>
          </p:cNvSpPr>
          <p:nvPr>
            <p:ph type="title"/>
          </p:nvPr>
        </p:nvSpPr>
        <p:spPr>
          <a:xfrm>
            <a:off x="-196850" y="63500"/>
            <a:ext cx="5832475" cy="561975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400" dirty="0"/>
              <a:t>ТВОРЧЕСКИЕ   РАБОТЫ   УЧЕНИЦ</a:t>
            </a:r>
          </a:p>
        </p:txBody>
      </p:sp>
      <p:pic>
        <p:nvPicPr>
          <p:cNvPr id="28675" name="Рисунок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00" y="639763"/>
            <a:ext cx="2211388" cy="294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Рисунок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838" y="625475"/>
            <a:ext cx="2216150" cy="295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Рисунок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8725" y="260350"/>
            <a:ext cx="2217738" cy="295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Рисунок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3789363"/>
            <a:ext cx="2184400" cy="291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9" name="Рисунок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838" y="3789363"/>
            <a:ext cx="2182812" cy="291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0" name="Рисунок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2063" y="3570288"/>
            <a:ext cx="2184400" cy="291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476250"/>
            <a:ext cx="9144000" cy="302895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3600" dirty="0"/>
              <a:t>ЗАКЛЮЧЕНИЕ</a:t>
            </a:r>
            <a:br>
              <a:rPr lang="ru-RU" altLang="ru-RU" sz="3600" dirty="0"/>
            </a:br>
            <a:r>
              <a:rPr lang="ru-RU" altLang="ru-RU" sz="3600" dirty="0"/>
              <a:t/>
            </a:r>
            <a:br>
              <a:rPr lang="ru-RU" altLang="ru-RU" sz="3600" dirty="0"/>
            </a:br>
            <a:r>
              <a:rPr lang="ru-RU" altLang="ru-RU" sz="3600" dirty="0"/>
              <a:t>От творения наших рук</a:t>
            </a:r>
            <a:br>
              <a:rPr lang="ru-RU" altLang="ru-RU" sz="3600" dirty="0"/>
            </a:br>
            <a:r>
              <a:rPr lang="ru-RU" altLang="ru-RU" sz="3600" dirty="0"/>
              <a:t>Возникла зависть у подруг,</a:t>
            </a:r>
            <a:r>
              <a:rPr lang="ru-RU" altLang="ru-RU" sz="4800" dirty="0"/>
              <a:t/>
            </a:r>
            <a:br>
              <a:rPr lang="ru-RU" altLang="ru-RU" sz="4800" dirty="0"/>
            </a:br>
            <a:r>
              <a:rPr lang="ru-RU" altLang="ru-RU" sz="3600" dirty="0"/>
              <a:t>Но это им простительно,</a:t>
            </a:r>
            <a:br>
              <a:rPr lang="ru-RU" altLang="ru-RU" sz="3600" dirty="0"/>
            </a:br>
            <a:r>
              <a:rPr lang="ru-RU" altLang="ru-RU" sz="3600" dirty="0"/>
              <a:t>Мы вышиваем -  изумительно.</a:t>
            </a:r>
            <a:endParaRPr lang="ru-RU" altLang="ru-RU" sz="4800" dirty="0"/>
          </a:p>
        </p:txBody>
      </p:sp>
      <p:sp>
        <p:nvSpPr>
          <p:cNvPr id="7475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marL="609600" indent="-609600" eaLnBrk="1" hangingPunct="1">
              <a:defRPr/>
            </a:pPr>
            <a:r>
              <a:rPr lang="ru-RU" altLang="ru-RU"/>
              <a:t> </a:t>
            </a:r>
          </a:p>
        </p:txBody>
      </p:sp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717032"/>
            <a:ext cx="8425631" cy="2807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71550" y="260350"/>
            <a:ext cx="8172450" cy="6323013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altLang="ru-RU" sz="2800"/>
              <a:t>1.-Выполнение образцов  вышивки лентами на ткани, </a:t>
            </a:r>
            <a:br>
              <a:rPr lang="ru-RU" altLang="ru-RU" sz="2800"/>
            </a:br>
            <a:r>
              <a:rPr lang="ru-RU" altLang="ru-RU" sz="2800"/>
              <a:t>-закрепление нового материала.</a:t>
            </a:r>
            <a:br>
              <a:rPr lang="ru-RU" altLang="ru-RU" sz="2800"/>
            </a:br>
            <a:r>
              <a:rPr lang="ru-RU" altLang="ru-RU" sz="2800"/>
              <a:t/>
            </a:r>
            <a:br>
              <a:rPr lang="ru-RU" altLang="ru-RU" sz="2800"/>
            </a:br>
            <a:r>
              <a:rPr lang="ru-RU" altLang="ru-RU" sz="2800"/>
              <a:t>2. Ответы на возникшие вопросы.</a:t>
            </a:r>
            <a:br>
              <a:rPr lang="ru-RU" altLang="ru-RU" sz="2800"/>
            </a:br>
            <a:r>
              <a:rPr lang="ru-RU" altLang="ru-RU" sz="2800"/>
              <a:t/>
            </a:r>
            <a:br>
              <a:rPr lang="ru-RU" altLang="ru-RU" sz="2800"/>
            </a:br>
            <a:r>
              <a:rPr lang="ru-RU" altLang="ru-RU" sz="2800"/>
              <a:t>3.Домашнее задание:</a:t>
            </a:r>
            <a:br>
              <a:rPr lang="ru-RU" altLang="ru-RU" sz="2800"/>
            </a:br>
            <a:r>
              <a:rPr lang="ru-RU" altLang="ru-RU" sz="2800"/>
              <a:t>- ткань 30*40см., </a:t>
            </a:r>
            <a:br>
              <a:rPr lang="ru-RU" altLang="ru-RU" sz="2800"/>
            </a:br>
            <a:r>
              <a:rPr lang="ru-RU" altLang="ru-RU" sz="2800"/>
              <a:t>- атласные ленты,</a:t>
            </a:r>
            <a:br>
              <a:rPr lang="ru-RU" altLang="ru-RU" sz="2800"/>
            </a:br>
            <a:r>
              <a:rPr lang="ru-RU" altLang="ru-RU" sz="2800"/>
              <a:t>- игла,</a:t>
            </a:r>
            <a:br>
              <a:rPr lang="ru-RU" altLang="ru-RU" sz="2800"/>
            </a:br>
            <a:r>
              <a:rPr lang="ru-RU" altLang="ru-RU" sz="2800"/>
              <a:t>- пяльцы,</a:t>
            </a:r>
            <a:br>
              <a:rPr lang="ru-RU" altLang="ru-RU" sz="2800"/>
            </a:br>
            <a:r>
              <a:rPr lang="ru-RU" altLang="ru-RU" sz="2800"/>
              <a:t>- нитки в цвет лент,</a:t>
            </a:r>
            <a:br>
              <a:rPr lang="ru-RU" altLang="ru-RU" sz="2800"/>
            </a:br>
            <a:r>
              <a:rPr lang="ru-RU" altLang="ru-RU" sz="2800"/>
              <a:t>- нитки для изготовления «Мешочка для трав».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/>
              <a:t>Литература</a:t>
            </a:r>
          </a:p>
        </p:txBody>
      </p:sp>
      <p:sp>
        <p:nvSpPr>
          <p:cNvPr id="78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472112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Вышивка шелковыми лентами. Москва «АСТ-ПРЕСС» 2001г.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Журнал “Чудесные мгновения”, Москва, "Роспечать" № 1–12, 2005.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Энциклопедия семейнойжизни.  Том </a:t>
            </a:r>
            <a:r>
              <a:rPr lang="en-US" altLang="ru-RU" sz="2000"/>
              <a:t>III  </a:t>
            </a:r>
            <a:r>
              <a:rPr lang="ru-RU" altLang="ru-RU" sz="2000"/>
              <a:t>г. Донецк«Отечество»  1991г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Учись рисовать В.И.Коморскийг. Москва«Дрофа» 2000г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Искусство вышиванияг. Москва«Просвещение» 2000г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Узоры русскогосеребряного века.М.  Сафронова.г. С.Петербург 1994г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Декоративное вышиваниепо ткани Т.Н.Андриановаг. С.Петербург 2005г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Шелковые фантазии Элен Эрикссон М.  «Альбом»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144000" cy="2519362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altLang="ru-RU" sz="2400" dirty="0"/>
              <a:t>               ШОВ  «ВЫТЯНУТЫЙ СТЕЖОК С ЗАВИТКОМ»</a:t>
            </a:r>
            <a:br>
              <a:rPr lang="ru-RU" altLang="ru-RU" sz="2400" dirty="0"/>
            </a:br>
            <a:r>
              <a:rPr lang="ru-RU" altLang="ru-RU" sz="2400" dirty="0"/>
              <a:t/>
            </a:r>
            <a:br>
              <a:rPr lang="ru-RU" altLang="ru-RU" sz="2400" dirty="0"/>
            </a:br>
            <a:r>
              <a:rPr lang="ru-RU" altLang="ru-RU" sz="2400" dirty="0"/>
              <a:t>     </a:t>
            </a:r>
            <a:r>
              <a:rPr lang="ru-RU" altLang="ru-RU" sz="2000" dirty="0"/>
              <a:t>Протяните иголку налицо. Помогая себе большим пальцем, прижмите</a:t>
            </a:r>
            <a:r>
              <a:rPr lang="ru-RU" altLang="ru-RU" sz="2400" dirty="0"/>
              <a:t/>
            </a:r>
            <a:br>
              <a:rPr lang="ru-RU" altLang="ru-RU" sz="2400" dirty="0"/>
            </a:br>
            <a:r>
              <a:rPr lang="ru-RU" altLang="ru-RU" sz="2000" dirty="0"/>
              <a:t>ленту к ткани и потяните ее на себя. Подобрав нужный для определенного</a:t>
            </a:r>
            <a:br>
              <a:rPr lang="ru-RU" altLang="ru-RU" sz="2000" dirty="0"/>
            </a:br>
            <a:r>
              <a:rPr lang="ru-RU" altLang="ru-RU" sz="2000" dirty="0"/>
              <a:t>лепестка размер, введите иголку в центр ленты. Проколов ленту и ткань,  </a:t>
            </a:r>
            <a:br>
              <a:rPr lang="ru-RU" altLang="ru-RU" sz="2000" dirty="0"/>
            </a:br>
            <a:r>
              <a:rPr lang="ru-RU" altLang="ru-RU" sz="2000" dirty="0"/>
              <a:t>вытащите иголку на изнанку. </a:t>
            </a:r>
            <a:br>
              <a:rPr lang="ru-RU" altLang="ru-RU" sz="2000" dirty="0"/>
            </a:br>
            <a:r>
              <a:rPr lang="ru-RU" altLang="ru-RU" sz="2000" dirty="0"/>
              <a:t>Натяните ленту очень осторожно  и медленно до тех пор пока не образу-</a:t>
            </a:r>
            <a:endParaRPr lang="ru-RU" altLang="ru-RU" sz="2400" dirty="0"/>
          </a:p>
        </p:txBody>
      </p:sp>
      <p:pic>
        <p:nvPicPr>
          <p:cNvPr id="19459" name="Picture 3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16088" y="2852738"/>
            <a:ext cx="2423864" cy="337125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5981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427538" y="2636838"/>
            <a:ext cx="4537075" cy="40322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>
                <a:effectLst/>
              </a:rPr>
              <a:t>ется  углубление. Таким образом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>
                <a:effectLst/>
              </a:rPr>
              <a:t>формируется лепесток.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altLang="ru-RU" sz="2000">
              <a:effectLst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>
                <a:effectLst/>
              </a:rPr>
              <a:t>   Если вы поспешите, то получится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>
                <a:effectLst/>
              </a:rPr>
              <a:t>некачественный стежок.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altLang="ru-RU" sz="2000">
              <a:effectLst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>
                <a:effectLst/>
              </a:rPr>
              <a:t>  Чтобы стежок получился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>
                <a:effectLst/>
              </a:rPr>
              <a:t>воздушным, затягивайте ленту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>
                <a:effectLst/>
              </a:rPr>
              <a:t>постепенно, пока на ее конце не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>
                <a:effectLst/>
              </a:rPr>
              <a:t>образуется маленький завиток.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altLang="ru-RU" sz="2000">
              <a:effectLst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>
                <a:effectLst/>
              </a:rPr>
              <a:t>   Сделайте остальные лепестки.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altLang="ru-RU" sz="2000">
              <a:effectLst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 </a:t>
            </a:r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037" y="2852738"/>
            <a:ext cx="1204664" cy="3436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400"/>
              <a:t>ШОВ  «ВЫТЯНУТЫЕ СТЕЖКИ»</a:t>
            </a:r>
          </a:p>
        </p:txBody>
      </p:sp>
      <p:sp>
        <p:nvSpPr>
          <p:cNvPr id="7608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268413"/>
            <a:ext cx="5329237" cy="5360987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   Протяните иголку на лицевую сторону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работы, сделав вытянутый (вертикальный)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стежок, и вернитесь на изнанку.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  Затем протащите иголку вверх налево и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воткните ее в ткань внизу справа.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  Это начало листочка.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  Вытащите иголку из ткани справа и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вновь воткните ее ниже в центре, точно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под вытянутым стежком.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  Продолжайте вышивать, спускаясь вниз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и укладывая стежки налево и направо.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  Еще одним вертикальным, вытянутым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стежком сделайте черешок листочка.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altLang="ru-RU" sz="2000"/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1556792"/>
            <a:ext cx="2707820" cy="4320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503237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400"/>
              <a:t>ШОВ  «СТЯНУТАЯ ПО ЦЕНТРУ НАМЕТКА»</a:t>
            </a:r>
          </a:p>
        </p:txBody>
      </p:sp>
      <p:sp>
        <p:nvSpPr>
          <p:cNvPr id="71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836613"/>
            <a:ext cx="8785225" cy="6021387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Проложите по центру ленты наметку.</a:t>
            </a: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Протяните нитку, чтобы на ленте образовались сборки.</a:t>
            </a: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Сделайте из ленты круг и сшейте края легкими стежками.</a:t>
            </a: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Маленькими стежками прикрепите розочки к ткани.</a:t>
            </a: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Заканчивая работу, вышейте центр цветка швом  «узелки».</a:t>
            </a:r>
          </a:p>
        </p:txBody>
      </p:sp>
      <p:pic>
        <p:nvPicPr>
          <p:cNvPr id="2150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255" y="2852738"/>
            <a:ext cx="3395020" cy="3528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Rectangle 8"/>
          <p:cNvSpPr>
            <a:spLocks noChangeArrowheads="1"/>
          </p:cNvSpPr>
          <p:nvPr/>
        </p:nvSpPr>
        <p:spPr bwMode="auto">
          <a:xfrm>
            <a:off x="11283950" y="2636838"/>
            <a:ext cx="184150" cy="666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latin typeface="Times New Roman" panose="02020603050405020304" pitchFamily="18" charset="0"/>
              </a:rPr>
              <a:t>SaSave10033ve10033</a:t>
            </a:r>
          </a:p>
        </p:txBody>
      </p:sp>
      <p:pic>
        <p:nvPicPr>
          <p:cNvPr id="21510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739" y="2924175"/>
            <a:ext cx="2259826" cy="3457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Picture 1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6096" y="2924175"/>
            <a:ext cx="2193878" cy="3457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4546600" cy="792162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400"/>
              <a:t>ШОВ  «НАМЕТКА  ЗИГЗАГОМ»</a:t>
            </a:r>
          </a:p>
        </p:txBody>
      </p:sp>
      <p:sp>
        <p:nvSpPr>
          <p:cNvPr id="71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125538"/>
            <a:ext cx="8785225" cy="554355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На ленте нарисуйте карандашом зигзаг.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По нарисованным линиям проложите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ниткой в цвет ленты наметку швом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«вперед иголку».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Немного, чтобы образовались лепестки,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стяните ленту.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Сделайте колечко и сшейте его легкими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стежками.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Такими же стежками прикрепите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получившийся цветочек к ткани.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В центре цветочка швом «узелки»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сделайте тычинки и пестики.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altLang="ru-RU" sz="2000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188913"/>
            <a:ext cx="3384550" cy="648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400"/>
              <a:t>ШОВ «ПЕТЕЛЬКИ  ПО  КРУГУ»</a:t>
            </a:r>
          </a:p>
        </p:txBody>
      </p:sp>
      <p:sp>
        <p:nvSpPr>
          <p:cNvPr id="71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268413"/>
            <a:ext cx="8785225" cy="5329237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 Протяните иголку на лицо, воткните рядом с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точкой, откуда она вышла. И вытащите на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изнанку. Получилась петелька. Чтобы придать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петельке округлость, вставьте в нее карандаш.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 Вновь вытащите иголку на лицо и продолжайте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вышивать. Когда первая петелька будет готова,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закрепите ее булавкой.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 Продолжайте, двигаясь по кругу и закрепляя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все петельки булавками. Сделав пять лепестков,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закрепите ленту. А затем заполните центр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цветка, использовав шов «узелки» или бусинки.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 Теперь можно убрать булавки, и цветок готов.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altLang="ru-RU" sz="200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altLang="ru-RU" sz="2000"/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736850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400"/>
              <a:t>ШОВ «ПОЛУПЕТЕЛЬКИ  С  ПРИКРЕПКОЙ  ЗИГЗАГОМ»</a:t>
            </a:r>
          </a:p>
        </p:txBody>
      </p:sp>
      <p:sp>
        <p:nvSpPr>
          <p:cNvPr id="728072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196975"/>
            <a:ext cx="4824412" cy="56610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  Протяните ленту налицо в верхней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части работы и сделайте длинный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стежок полупетельку.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altLang="ru-RU" sz="200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Протащите сквозь ткань иголку с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лентой в центре полупетельки,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сделайте прикрепку и подтяните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ленту.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altLang="ru-RU" sz="200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  Продолжайте вышивать таким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образом, поочередно располагая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полупетельки то справа, то слева.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altLang="ru-RU" sz="2000"/>
          </a:p>
        </p:txBody>
      </p:sp>
      <p:pic>
        <p:nvPicPr>
          <p:cNvPr id="2458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1196975"/>
            <a:ext cx="1820862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1196975"/>
            <a:ext cx="1692275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11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400"/>
              <a:t>ШОВ «ПЕРЕКРУЧЕННЫЙ СТЕЖОК С УЗЕЛКОМ»</a:t>
            </a:r>
          </a:p>
        </p:txBody>
      </p:sp>
      <p:sp>
        <p:nvSpPr>
          <p:cNvPr id="73011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981075"/>
            <a:ext cx="4316412" cy="56880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  Протяните иголку на лицевую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сторону работы. Помогая себе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другой рукой, натяните и перек-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рутите ленту.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 Намотайте, как в шве «узелки»,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ленту вокруг кончика иголки.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  Воткните иголку в ткань,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регулируя левой рукой натяжение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ленты, чтобы во время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протаскивания иголки через ткань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не образовались другие узелки,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которые будет трудно распутать.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  Потом вновь воткните иголку в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ткань с изнанки.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altLang="ru-RU" sz="2000"/>
          </a:p>
        </p:txBody>
      </p:sp>
      <p:pic>
        <p:nvPicPr>
          <p:cNvPr id="2560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5838" y="981075"/>
            <a:ext cx="2224087" cy="525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950" y="981075"/>
            <a:ext cx="1704975" cy="525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16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400"/>
              <a:t>ШОВ   «СЕТКА»</a:t>
            </a:r>
          </a:p>
        </p:txBody>
      </p:sp>
      <p:sp>
        <p:nvSpPr>
          <p:cNvPr id="73216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981075"/>
            <a:ext cx="5905500" cy="58769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  Протяните иголку с лентой на лицевую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сторону ткани и сделайте несколько плоских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стежков нужной вам длины.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  Заполнив определенную поверхность,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протащите иголку на изнанку и закрепите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ленту.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  Протяните иголку с лентой другого цвета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налицо и проведите ее под стежками так,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чтобы получилась сеточка.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  Передвигая иголку в горизонтальном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направлении, один раз проведите ее под, а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другой – над вертикальным стежком.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   Вернитесь на лицевую сторону и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продолжайте работу, пока у вас не получится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/>
              <a:t>закрепленная на ткани плетенка.</a:t>
            </a:r>
          </a:p>
        </p:txBody>
      </p:sp>
      <p:sp>
        <p:nvSpPr>
          <p:cNvPr id="73216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6156325" y="908050"/>
            <a:ext cx="2808288" cy="5761038"/>
          </a:xfrm>
        </p:spPr>
        <p:txBody>
          <a:bodyPr/>
          <a:lstStyle/>
          <a:p>
            <a:pPr eaLnBrk="1" hangingPunct="1">
              <a:defRPr/>
            </a:pPr>
            <a:endParaRPr lang="ru-RU" altLang="ru-RU" sz="2800"/>
          </a:p>
        </p:txBody>
      </p:sp>
      <p:pic>
        <p:nvPicPr>
          <p:cNvPr id="2662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908050"/>
            <a:ext cx="2808288" cy="576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азрез">
  <a:themeElements>
    <a:clrScheme name="Разрез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2464</TotalTime>
  <Words>819</Words>
  <Application>Microsoft Office PowerPoint</Application>
  <PresentationFormat>Экран (4:3)</PresentationFormat>
  <Paragraphs>157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Tahoma</vt:lpstr>
      <vt:lpstr>Times New Roman</vt:lpstr>
      <vt:lpstr>Wingdings</vt:lpstr>
      <vt:lpstr>Разрез</vt:lpstr>
      <vt:lpstr>УРОК  ТЕХНОЛОГИИ  В  7  КЛАССЕ,  РАЗДЕЛ  «РУКОДЕЛИЕ»   ПО ТЕМЕ:   «ВЫШИВАНИЕ  ШЕЛКОВЫМИ  ЛЕНТАМИ»</vt:lpstr>
      <vt:lpstr>               ШОВ  «ВЫТЯНУТЫЙ СТЕЖОК С ЗАВИТКОМ»       Протяните иголку налицо. Помогая себе большим пальцем, прижмите ленту к ткани и потяните ее на себя. Подобрав нужный для определенного лепестка размер, введите иголку в центр ленты. Проколов ленту и ткань,   вытащите иголку на изнанку.  Натяните ленту очень осторожно  и медленно до тех пор пока не образу-</vt:lpstr>
      <vt:lpstr>ШОВ  «ВЫТЯНУТЫЕ СТЕЖКИ»</vt:lpstr>
      <vt:lpstr>ШОВ  «СТЯНУТАЯ ПО ЦЕНТРУ НАМЕТКА»</vt:lpstr>
      <vt:lpstr>ШОВ  «НАМЕТКА  ЗИГЗАГОМ»</vt:lpstr>
      <vt:lpstr>ШОВ «ПЕТЕЛЬКИ  ПО  КРУГУ»</vt:lpstr>
      <vt:lpstr>ШОВ «ПОЛУПЕТЕЛЬКИ  С  ПРИКРЕПКОЙ  ЗИГЗАГОМ»</vt:lpstr>
      <vt:lpstr>ШОВ «ПЕРЕКРУЧЕННЫЙ СТЕЖОК С УЗЕЛКОМ»</vt:lpstr>
      <vt:lpstr>ШОВ   «СЕТКА»</vt:lpstr>
      <vt:lpstr>«ОБЪЕМНЫЕ    РОЗЫ»</vt:lpstr>
      <vt:lpstr>ТВОРЧЕСКИЕ   РАБОТЫ   УЧЕНИЦ</vt:lpstr>
      <vt:lpstr>ЗАКЛЮЧЕНИЕ  От творения наших рук Возникла зависть у подруг, Но это им простительно, Мы вышиваем -  изумительно.</vt:lpstr>
      <vt:lpstr>1.-Выполнение образцов  вышивки лентами на ткани,  -закрепление нового материала.  2. Ответы на возникшие вопросы.  3.Домашнее задание: - ткань 30*40см.,  - атласные ленты, - игла, - пяльцы, - нитки в цвет лент, - нитки для изготовления «Мешочка для трав».</vt:lpstr>
      <vt:lpstr>Литература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vit</cp:lastModifiedBy>
  <cp:revision>133</cp:revision>
  <cp:lastPrinted>1601-01-01T00:00:00Z</cp:lastPrinted>
  <dcterms:created xsi:type="dcterms:W3CDTF">2007-10-22T16:40:43Z</dcterms:created>
  <dcterms:modified xsi:type="dcterms:W3CDTF">2020-07-24T15:42:19Z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4365172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S9.0.1</vt:lpwstr>
  </property>
</Properties>
</file>