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46" r:id="rId2"/>
  </p:sldMasterIdLst>
  <p:notesMasterIdLst>
    <p:notesMasterId r:id="rId5"/>
  </p:notesMasterIdLst>
  <p:sldIdLst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1AB76-3A5E-49BC-A234-E1F05473E72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37E70-C7AF-4B4B-8C23-FA76BF72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31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62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34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13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5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3A38A6-6F68-4B53-AD28-842AF0C75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57E3E8-6979-4890-B23F-5A494DF75A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C40DF1-CDDA-4D9F-BF30-8E33A193A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C54CB7-2189-4489-B5CA-5F4088F6B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C684E3-CE00-4536-A1BF-5B83C027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55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7BE68-730F-4E95-BBE9-D91C11B99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3DA46D-CADF-4442-AF3B-51D55F47D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528CF6-0A78-45D4-BF1B-0F016A509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D52413-F4E0-4287-A3B2-E30D1063F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132B9F-BC79-4D45-8994-83EA83B6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99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0B2C0-C233-40E6-A926-BA17C544B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45C7CC-6C1C-4F06-84E4-1592CB4B4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D02101-297B-4367-94C6-C836FF64A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533F16-4330-4BB7-AFE2-901A6C72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E1DD8E-34AB-49E9-AFB9-5F57983C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18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BCC9A3-3A51-4D23-B4D5-42E9CB7BB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B71F51-85F4-4F5B-8A9C-6D56479336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10800D-322C-4AAB-84A1-A328B376B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8DE22C-0D64-49D2-8794-FAE248838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34F78A-2467-4854-B6A4-93255321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EC434D-2ECA-400E-918D-FDDA99811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02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FEBA68-9B1F-4095-BE91-5FA60ECE4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33ACBC-D6C0-4EF9-B63A-7436CEE7C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787615-934B-4FBC-984B-A45E2788C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883EE2-14E6-443F-91D7-0BA87F37C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F3C972F-2FC9-4ABD-B821-A7853776A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ACC5786-6512-413E-998C-9E258D3FF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9762368-F109-42B0-A55D-31DC0EA04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17FA349-1CB4-470F-8F6A-9413ACE92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7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72EE0-C483-4761-8DE8-7BF132DC6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3FA69F-46A1-484E-832C-65D67495F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B9D361-A478-4933-B06F-625329146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2A75B1-9978-4626-A04E-3756106B6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3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89EC7E7-FBC4-4464-9A58-856E415A7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615154-5D9E-480D-9501-FA0DE84E8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3136149-7B8E-44AC-A495-8F43371AF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7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7289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C416B1-7433-45F9-B4CC-56132C4A1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AA8339-90E7-4D63-A8BB-ECA623797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503388-C209-4C36-AC30-998D28923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BD7BBC-D991-46DD-884F-9AB3C3971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DD6F4F-CA9C-4AC5-9B80-AF0884D32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4A02CC-5A50-464B-98F2-534D5F62A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47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AB588-B1AA-4197-ACFF-C547CFD1B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54FA80A-ABB8-431A-9E56-5F9AC9BA9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9FECBA-4F04-4602-B22D-A09ECF2C26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46453F-4909-49DF-8BC3-D5EE0B951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314059-D6EC-4FF8-9A74-D4930688C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B1C951-3C2D-4097-9E06-E67FF626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06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6083D-C232-4905-B0B2-E9D6B1F16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E00636-8B41-4745-B9B1-19C3917B1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78110A-F8E0-44A1-B47E-95691E764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15E310-D9DA-4B33-9102-545DA9454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FA67E4-9E85-4D92-83FA-A2D156E7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85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4D7D98-7737-4604-A3A4-A05675B79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21BCD6-DE04-47B4-9338-2B5D4B816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996069-5803-46B6-A273-8A555F9D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5FC5C8-107C-4CF9-9A7F-20D1549FF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C69756-5F31-4D3C-B64E-3E1BCB991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1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7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0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3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0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05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9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0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0C32B-8078-4169-B0DE-A5CC0FB1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C4DA8E-1878-41AE-B274-6914DDF90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8D253F-7824-4D92-8D28-AFF9755F5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5ED4FF-A8DA-41B2-A132-D30C98702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7EF65-5A6D-49DC-A24B-7A4366619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6AC05127-873E-4430-A8E9-F9785295A0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453150"/>
              </p:ext>
            </p:extLst>
          </p:nvPr>
        </p:nvGraphicFramePr>
        <p:xfrm>
          <a:off x="8271804" y="0"/>
          <a:ext cx="3920196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0196">
                  <a:extLst>
                    <a:ext uri="{9D8B030D-6E8A-4147-A177-3AD203B41FA5}">
                      <a16:colId xmlns:a16="http://schemas.microsoft.com/office/drawing/2014/main" val="3355211099"/>
                    </a:ext>
                  </a:extLst>
                </a:gridCol>
              </a:tblGrid>
              <a:tr h="6857999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Муниципальное бюджетное дошкольное образовательное</a:t>
                      </a:r>
                    </a:p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учреждение Детский сад №17 городского округа город Уфа</a:t>
                      </a:r>
                    </a:p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Республики Башкортостан</a:t>
                      </a:r>
                    </a:p>
                    <a:p>
                      <a:pPr algn="ctr"/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«Международный день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18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емли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Рекомендации для родителей.</a:t>
                      </a:r>
                    </a:p>
                    <a:p>
                      <a:pPr algn="ctr"/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31649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51A67762-23E4-4F14-AD49-31AA0B774DE7}"/>
              </a:ext>
            </a:extLst>
          </p:cNvPr>
          <p:cNvSpPr txBox="1"/>
          <p:nvPr/>
        </p:nvSpPr>
        <p:spPr>
          <a:xfrm>
            <a:off x="509666" y="6220918"/>
            <a:ext cx="299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 воспитатель:</a:t>
            </a:r>
          </a:p>
          <a:p>
            <a:pPr algn="r"/>
            <a:r>
              <a:rPr lang="ru-RU" dirty="0"/>
              <a:t>Казыханова Э.Р.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3EB624-29AF-4E15-B4A6-1810C8B60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803" y="3137095"/>
            <a:ext cx="3920197" cy="34069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D4E72F7-BAFB-42BE-B635-4442E4DC6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34" y="1150944"/>
            <a:ext cx="4348266" cy="423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2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AC65AF-071F-4529-A0F2-A80284165877}"/>
              </a:ext>
            </a:extLst>
          </p:cNvPr>
          <p:cNvSpPr txBox="1"/>
          <p:nvPr/>
        </p:nvSpPr>
        <p:spPr>
          <a:xfrm rot="10800000" flipH="1" flipV="1">
            <a:off x="139893" y="432740"/>
            <a:ext cx="38654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Большинство из нас старается сделать уютным и красивым, если не свой дом, то уж хотя бы свою комнату. Но почему-то, переступив порог своей квартиры, мы забываем о том, что за этим порогом – тоже наш дом. 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0076A3-C479-430C-941A-33AE7D5A8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34" y="2688616"/>
            <a:ext cx="3005410" cy="27757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8D462B-D01D-4B80-9937-B924E90B97A6}"/>
              </a:ext>
            </a:extLst>
          </p:cNvPr>
          <p:cNvSpPr txBox="1"/>
          <p:nvPr/>
        </p:nvSpPr>
        <p:spPr>
          <a:xfrm>
            <a:off x="8107681" y="380291"/>
            <a:ext cx="386549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Забота о планете «Земля» – это дело каждого человека и каждого дня. Только на своем примере можно показать детям как можно о ней заботиться. Все начинается с малого . Выключая свет, когда он не нужен, закрутив кран, чтобы вода не лилась зря, объясняя ребенку для чего это делается. Вместе посаженное на улице города дерево. Просьба  обертку или бутылку, выбросить в урну.</a:t>
            </a:r>
          </a:p>
          <a:p>
            <a:pPr algn="ctr"/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Будущее благополучие и процветание нашей планеты Земля в Ваших  с нами руках!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D0228B9-8B38-4C8A-99FD-E2E9ADB7D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0928" y="4658411"/>
            <a:ext cx="3865492" cy="2069502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0114254-EF38-43D8-B10F-BD5DB9EF16CC}"/>
              </a:ext>
            </a:extLst>
          </p:cNvPr>
          <p:cNvSpPr/>
          <p:nvPr/>
        </p:nvSpPr>
        <p:spPr>
          <a:xfrm>
            <a:off x="3901073" y="2688616"/>
            <a:ext cx="410178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latin typeface="Arial Black" panose="020B0A04020102020204" pitchFamily="34" charset="0"/>
              </a:rPr>
              <a:t>И от каждого из нас зависит, чтобы наши дети смогли увидеть голубые озёра, а не грязные лужи, земные леса и прекрасные луга, а не горы мусора и голую потрескавшуюся землю.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  <a:latin typeface="Arial Black" panose="020B0A04020102020204" pitchFamily="34" charset="0"/>
              </a:rPr>
              <a:t>Чтобы сберечь и защитить планету Земля, не обязательно быть бедным или богатым, высоким или низким, учёным или простым рабочим, взрослым или ребёнком.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  <a:latin typeface="Arial Black" panose="020B0A04020102020204" pitchFamily="34" charset="0"/>
              </a:rPr>
              <a:t>Нужно только прислушаться к голосу своего сердца. </a:t>
            </a:r>
          </a:p>
          <a:p>
            <a:pPr algn="ctr"/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5E1F3A3-3226-481F-ABA7-75885E6A3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1443" y="544818"/>
            <a:ext cx="3670179" cy="197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65593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232</Words>
  <Application>Microsoft Office PowerPoint</Application>
  <PresentationFormat>Широкоэкранный</PresentationFormat>
  <Paragraphs>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Century Gothic</vt:lpstr>
      <vt:lpstr>Elephant</vt:lpstr>
      <vt:lpstr>BrushVTI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образование учреждение Детский сад 17 городского округа город Уфа Республики Башкортостан.  Видеоурок по экологии «Цветная бабочка"</dc:title>
  <dc:creator>эльвера казыханова</dc:creator>
  <cp:lastModifiedBy>эльвера казыханова</cp:lastModifiedBy>
  <cp:revision>25</cp:revision>
  <dcterms:created xsi:type="dcterms:W3CDTF">2020-04-02T18:29:16Z</dcterms:created>
  <dcterms:modified xsi:type="dcterms:W3CDTF">2020-04-22T08:28:32Z</dcterms:modified>
</cp:coreProperties>
</file>