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50906-4C96-40FD-A666-DA156F5522B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4BA18-B764-4758-BAD6-3E93086EC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/>
              <a:t>Урок </a:t>
            </a:r>
            <a:br>
              <a:rPr lang="ru-RU" sz="6000" dirty="0" smtClean="0"/>
            </a:br>
            <a:r>
              <a:rPr lang="ru-RU" sz="6000" dirty="0" smtClean="0"/>
              <a:t>литературного </a:t>
            </a:r>
            <a:r>
              <a:rPr lang="ru-RU" sz="6000" dirty="0" smtClean="0"/>
              <a:t>чтения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2200" dirty="0" smtClean="0"/>
              <a:t>презентацию подготовила учитель </a:t>
            </a:r>
            <a:br>
              <a:rPr lang="ru-RU" sz="2200" dirty="0" smtClean="0"/>
            </a:br>
            <a:r>
              <a:rPr lang="ru-RU" sz="2200" dirty="0" smtClean="0"/>
              <a:t>начальных классов </a:t>
            </a:r>
            <a:br>
              <a:rPr lang="ru-RU" sz="2200" dirty="0" smtClean="0"/>
            </a:br>
            <a:r>
              <a:rPr lang="ru-RU" sz="2200" dirty="0" smtClean="0"/>
              <a:t>МОУ «НОШ №3 р.п.Озинки» </a:t>
            </a:r>
            <a:br>
              <a:rPr lang="ru-RU" sz="2200" dirty="0" smtClean="0"/>
            </a:br>
            <a:r>
              <a:rPr lang="ru-RU" sz="2200" dirty="0" err="1" smtClean="0"/>
              <a:t>Деревянова</a:t>
            </a:r>
            <a:r>
              <a:rPr lang="ru-RU" sz="2200" dirty="0" smtClean="0"/>
              <a:t> Т.В.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Василий Перов «Тройка»</a:t>
            </a:r>
            <a:endParaRPr lang="ru-RU" sz="3600" dirty="0"/>
          </a:p>
        </p:txBody>
      </p:sp>
      <p:pic>
        <p:nvPicPr>
          <p:cNvPr id="1026" name="Picture 2" descr="C:\Users\user\Desktop\trojka-galerija-tretjakov-moskva-1024x5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784976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Антон Павлович Чехов</a:t>
            </a:r>
            <a:endParaRPr lang="ru-RU" dirty="0"/>
          </a:p>
        </p:txBody>
      </p:sp>
      <p:pic>
        <p:nvPicPr>
          <p:cNvPr id="2050" name="Picture 2" descr="C:\Users\user\Desktop\чехов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5143" y="1600200"/>
            <a:ext cx="375371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Дом, в котором жил А.Чехов</a:t>
            </a:r>
            <a:endParaRPr lang="ru-RU" dirty="0"/>
          </a:p>
        </p:txBody>
      </p:sp>
      <p:pic>
        <p:nvPicPr>
          <p:cNvPr id="3074" name="Picture 2" descr="C:\Users\user\Desktop\mn2pdchn9w72sv4rx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4918" y="1600200"/>
            <a:ext cx="71141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2651615_8699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2592288" cy="3165522"/>
          </a:xfrm>
          <a:prstGeom prst="rect">
            <a:avLst/>
          </a:prstGeom>
          <a:noFill/>
        </p:spPr>
      </p:pic>
      <p:pic>
        <p:nvPicPr>
          <p:cNvPr id="4099" name="Picture 3" descr="C:\Users\user\Desktop\776_960xauto_keep_ratio-37452386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16632"/>
            <a:ext cx="2338576" cy="3303239"/>
          </a:xfrm>
          <a:prstGeom prst="rect">
            <a:avLst/>
          </a:prstGeom>
          <a:noFill/>
        </p:spPr>
      </p:pic>
      <p:pic>
        <p:nvPicPr>
          <p:cNvPr id="4100" name="Picture 4" descr="C:\Users\user\Desktop\dCbm1GKzFT2LnEOwme-9F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16632"/>
            <a:ext cx="1936102" cy="3097763"/>
          </a:xfrm>
          <a:prstGeom prst="rect">
            <a:avLst/>
          </a:prstGeom>
          <a:noFill/>
        </p:spPr>
      </p:pic>
      <p:pic>
        <p:nvPicPr>
          <p:cNvPr id="4101" name="Picture 5" descr="C:\Users\user\Desktop\86db801e61ec11f0cbf841161e38e8e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645024"/>
            <a:ext cx="2088232" cy="2980951"/>
          </a:xfrm>
          <a:prstGeom prst="rect">
            <a:avLst/>
          </a:prstGeom>
          <a:noFill/>
        </p:spPr>
      </p:pic>
      <p:pic>
        <p:nvPicPr>
          <p:cNvPr id="4102" name="Picture 6" descr="C:\Users\user\Desktop\100530207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436806"/>
            <a:ext cx="2160240" cy="3421194"/>
          </a:xfrm>
          <a:prstGeom prst="rect">
            <a:avLst/>
          </a:prstGeom>
          <a:noFill/>
        </p:spPr>
      </p:pic>
      <p:pic>
        <p:nvPicPr>
          <p:cNvPr id="4103" name="Picture 7" descr="C:\Users\user\Desktop\regnum_picture_1554214770157830_bi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3352041"/>
            <a:ext cx="2304256" cy="3377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несса\Documents\Начальная школа\работы на конкурс 1 сентября 2011-2012 уч год\2012-2013гг\Чехов\заутрен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390643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Инесса\Documents\Начальная школа\работы на конкурс 1 сентября 2011-2012 уч год\2012-2013гг\Чехов\клиро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260350"/>
            <a:ext cx="3384550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Инесса\Documents\Начальная школа\работы на конкурс 1 сентября 2011-2012 уч год\2012-2013гг\Чехов\образ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996952"/>
            <a:ext cx="2735535" cy="365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Инесса\Documents\Начальная школа\работы на конкурс 1 сентября 2011-2012 уч год\2012-2013гг\Чехов\колод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Инесса\Documents\Начальная школа\работы на конкурс 1 сентября 2011-2012 уч год\2012-2013гг\Чехов\ямщ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33375"/>
            <a:ext cx="396081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Инесса\Documents\Начальная школа\работы на конкурс 1 сентября 2011-2012 уч год\2012-2013гг\Чехов\тулуп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852936"/>
            <a:ext cx="212725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Инесса\Documents\Начальная школа\работы на конкурс 1 сентября 2011-2012 уч год\2012-2013гг\Чехов\подпасо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48225" y="3716338"/>
            <a:ext cx="3827463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787208" cy="579350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Людская – помещение для слуг в барском доме</a:t>
            </a:r>
          </a:p>
          <a:p>
            <a:r>
              <a:rPr lang="ru-RU" sz="2000" dirty="0" smtClean="0"/>
              <a:t>Дворня – дворовые люди, т.е.  прислуга- конюхи, повара, прачки</a:t>
            </a:r>
          </a:p>
          <a:p>
            <a:r>
              <a:rPr lang="ru-RU" sz="2000" dirty="0" smtClean="0"/>
              <a:t>Подмастерье – помощник мастера</a:t>
            </a:r>
          </a:p>
          <a:p>
            <a:r>
              <a:rPr lang="ru-RU" sz="2000" dirty="0" smtClean="0"/>
              <a:t>Сидельцы – продавцы- зазывалы в лавках</a:t>
            </a:r>
          </a:p>
          <a:p>
            <a:r>
              <a:rPr lang="ru-RU" sz="2000" dirty="0" smtClean="0"/>
              <a:t>Восторг – восхищение, подъём радостных чувств</a:t>
            </a:r>
          </a:p>
          <a:p>
            <a:r>
              <a:rPr lang="ru-RU" sz="2000" dirty="0" smtClean="0"/>
              <a:t>Судорожно – напряженно, порывисто, резко, с болью</a:t>
            </a:r>
          </a:p>
          <a:p>
            <a:r>
              <a:rPr lang="ru-RU" sz="2000" dirty="0" smtClean="0"/>
              <a:t>Почтительный – уважительный, вежливый</a:t>
            </a:r>
          </a:p>
          <a:p>
            <a:r>
              <a:rPr lang="ru-RU" sz="2000" dirty="0" smtClean="0"/>
              <a:t>Ночь под Рождество – церковный праздник</a:t>
            </a:r>
          </a:p>
          <a:p>
            <a:r>
              <a:rPr lang="ru-RU" sz="2000" dirty="0" smtClean="0"/>
              <a:t>Кадриль – пляска в четыре пары</a:t>
            </a:r>
          </a:p>
          <a:p>
            <a:r>
              <a:rPr lang="ru-RU" sz="2000" dirty="0" smtClean="0"/>
              <a:t>Кредитом не пользуется – не вызывает доверия</a:t>
            </a:r>
          </a:p>
          <a:p>
            <a:r>
              <a:rPr lang="ru-RU" sz="2000" dirty="0" smtClean="0"/>
              <a:t>Балагурит – разговаривает</a:t>
            </a:r>
          </a:p>
          <a:p>
            <a:r>
              <a:rPr lang="ru-RU" sz="2000" dirty="0" smtClean="0"/>
              <a:t>Колотушка – деревянный прибор для постукивания</a:t>
            </a:r>
          </a:p>
          <a:p>
            <a:r>
              <a:rPr lang="ru-RU" sz="2000" dirty="0" smtClean="0"/>
              <a:t>Ласка – хищное животное</a:t>
            </a:r>
          </a:p>
          <a:p>
            <a:r>
              <a:rPr lang="ru-RU" sz="2000" dirty="0" smtClean="0"/>
              <a:t>Ехидство – злоба, коварство</a:t>
            </a:r>
          </a:p>
          <a:p>
            <a:r>
              <a:rPr lang="ru-RU" sz="2000" dirty="0" smtClean="0"/>
              <a:t>Табак – высушенные листья, которые содержат никотин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Вдумчивое чтение рассказа А.П.Чехова «Ванька» стр.165- 172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124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  литературного чтения  презентацию подготовила учитель  начальных классов  МОУ «НОШ №3 р.п.Озинки»  Деревянова Т.В.</vt:lpstr>
      <vt:lpstr>Василий Перов «Тройка»</vt:lpstr>
      <vt:lpstr>Антон Павлович Чехов</vt:lpstr>
      <vt:lpstr>Дом, в котором жил А.Чехов</vt:lpstr>
      <vt:lpstr>Слайд 5</vt:lpstr>
      <vt:lpstr>Слайд 6</vt:lpstr>
      <vt:lpstr>Слайд 7</vt:lpstr>
      <vt:lpstr>Слайд 8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2019-12-10T16:46:16Z</dcterms:created>
  <dcterms:modified xsi:type="dcterms:W3CDTF">2020-01-08T06:53:11Z</dcterms:modified>
</cp:coreProperties>
</file>