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5FAB59E-9F73-4917-8ADD-8FD8CA9148AE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D5CEF98-B65D-4EB7-A010-0545FEBB97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Изображать можно </a:t>
            </a:r>
            <a:r>
              <a:rPr lang="ru-RU" dirty="0" smtClean="0"/>
              <a:t>линией.</a:t>
            </a:r>
            <a:br>
              <a:rPr lang="ru-RU" dirty="0" smtClean="0"/>
            </a:br>
            <a:r>
              <a:rPr lang="ru-RU" dirty="0" smtClean="0"/>
              <a:t>Школа России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Таубаева</a:t>
            </a:r>
            <a:r>
              <a:rPr lang="ru-RU" dirty="0" smtClean="0"/>
              <a:t> Б.Е. учитель изобразительного искусства МОБУ «</a:t>
            </a:r>
            <a:r>
              <a:rPr lang="ru-RU" dirty="0" err="1" smtClean="0"/>
              <a:t>Кумакская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728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Безымянный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2517349" cy="33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33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Desktop\Безымянный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4" y="1033463"/>
            <a:ext cx="2130526" cy="282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283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Desktop\Безымянный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4" y="1033463"/>
            <a:ext cx="1696474" cy="225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996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Безымянный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1033464"/>
            <a:ext cx="1444947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12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Безымянный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1033463"/>
            <a:ext cx="991139" cy="131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851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075240" cy="388843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Рисовать, как всем известно, </a:t>
            </a:r>
            <a:br>
              <a:rPr lang="ru-RU" sz="2700" dirty="0" smtClean="0"/>
            </a:br>
            <a:r>
              <a:rPr lang="ru-RU" sz="2700" dirty="0" smtClean="0"/>
              <a:t>Очень-очень интересно! </a:t>
            </a:r>
            <a:br>
              <a:rPr lang="ru-RU" sz="2700" dirty="0" smtClean="0"/>
            </a:br>
            <a:r>
              <a:rPr lang="ru-RU" sz="2700" dirty="0" smtClean="0"/>
              <a:t>Открывай альбом, тетрадку, </a:t>
            </a:r>
            <a:br>
              <a:rPr lang="ru-RU" sz="2700" dirty="0" smtClean="0"/>
            </a:br>
            <a:r>
              <a:rPr lang="ru-RU" sz="2700" dirty="0" smtClean="0"/>
              <a:t>Начинаем по порядку.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\Desktop\Безымянный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19" y="3732609"/>
            <a:ext cx="2016225" cy="267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99915"/>
      </p:ext>
    </p:ext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Для начала нарисуем </a:t>
            </a:r>
            <a:br>
              <a:rPr lang="ru-RU" sz="3600" dirty="0" smtClean="0"/>
            </a:br>
            <a:r>
              <a:rPr lang="ru-RU" sz="3600" dirty="0" smtClean="0"/>
              <a:t>Просто линию прямую.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1\Desktop\Безымянный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800" y="1988840"/>
            <a:ext cx="34102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140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После этого, дружок, 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1\Desktop\Безымянный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6891" y="1600200"/>
            <a:ext cx="34102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90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Нарисуем-ка кружок.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1\Desktop\Безымянный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6891" y="1600200"/>
            <a:ext cx="34102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226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1\Desktop\Безымянный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6891" y="1600200"/>
            <a:ext cx="34102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764704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Получился из кружка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07144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Кругленький воздушный шар. </a:t>
            </a:r>
            <a:endParaRPr lang="ru-RU" dirty="0"/>
          </a:p>
        </p:txBody>
      </p:sp>
      <p:pic>
        <p:nvPicPr>
          <p:cNvPr id="6146" name="Picture 2" descr="C:\Users\1\Desktop\Безымянный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6891" y="1600200"/>
            <a:ext cx="34102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959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Он, взлетая к облакам, </a:t>
            </a:r>
          </a:p>
        </p:txBody>
      </p:sp>
      <p:pic>
        <p:nvPicPr>
          <p:cNvPr id="18434" name="Picture 2" descr="C:\Users\1\Desktop\Безымянный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891" y="1700808"/>
            <a:ext cx="341021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681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Хвостиком помашет нам.</a:t>
            </a:r>
          </a:p>
        </p:txBody>
      </p:sp>
      <p:pic>
        <p:nvPicPr>
          <p:cNvPr id="19458" name="Picture 2" descr="C:\Users\1\Desktop\Безымянный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4102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62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62</TotalTime>
  <Words>34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Изображать можно линией. Школа России </vt:lpstr>
      <vt:lpstr>     Рисовать, как всем известно,  Очень-очень интересно!  Открывай альбом, тетрадку,  Начинаем по порядку.  </vt:lpstr>
      <vt:lpstr>     Для начала нарисуем  Просто линию прямую. </vt:lpstr>
      <vt:lpstr>   После этого, дружок,   </vt:lpstr>
      <vt:lpstr>  Нарисуем-ка кружок. </vt:lpstr>
      <vt:lpstr> </vt:lpstr>
      <vt:lpstr>Кругленький воздушный шар. </vt:lpstr>
      <vt:lpstr>Он, взлетая к облакам, </vt:lpstr>
      <vt:lpstr>Хвостиком помашет нам.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2020-07-23T07:35:29Z</dcterms:created>
  <dcterms:modified xsi:type="dcterms:W3CDTF">2020-07-23T08:38:16Z</dcterms:modified>
</cp:coreProperties>
</file>