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8" r:id="rId2"/>
    <p:sldId id="257" r:id="rId3"/>
    <p:sldId id="256" r:id="rId4"/>
    <p:sldId id="258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7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348881"/>
            <a:ext cx="8458200" cy="1008111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 произведению Л.Н.Толстого.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14356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4800" b="1" u="sng" dirty="0" smtClean="0"/>
              <a:t>Урок по теме «Лебеди»</a:t>
            </a:r>
            <a:endParaRPr lang="ru-RU" sz="4800" b="1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1571612"/>
            <a:ext cx="421484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Холодной </a:t>
            </a:r>
            <a:endParaRPr lang="ru-RU" sz="3200" b="1" dirty="0" smtClean="0"/>
          </a:p>
          <a:p>
            <a:r>
              <a:rPr lang="ru-RU" sz="3200" b="1" i="1" dirty="0" smtClean="0"/>
              <a:t>Страны </a:t>
            </a:r>
            <a:endParaRPr lang="ru-RU" sz="3200" b="1" dirty="0" smtClean="0"/>
          </a:p>
          <a:p>
            <a:r>
              <a:rPr lang="ru-RU" sz="3200" b="1" i="1" dirty="0" smtClean="0"/>
              <a:t>День </a:t>
            </a:r>
            <a:endParaRPr lang="ru-RU" sz="3200" b="1" dirty="0" smtClean="0"/>
          </a:p>
          <a:p>
            <a:r>
              <a:rPr lang="ru-RU" sz="3200" b="1" i="1" dirty="0" smtClean="0"/>
              <a:t>(лебеди) в небе (вверху) </a:t>
            </a:r>
            <a:endParaRPr lang="ru-RU" sz="3200" b="1" dirty="0" smtClean="0"/>
          </a:p>
          <a:p>
            <a:r>
              <a:rPr lang="ru-RU" sz="3200" b="1" i="1" dirty="0" smtClean="0"/>
              <a:t>Уморились </a:t>
            </a:r>
            <a:endParaRPr lang="ru-RU" sz="3200" b="1" dirty="0" smtClean="0"/>
          </a:p>
          <a:p>
            <a:r>
              <a:rPr lang="ru-RU" sz="3200" b="1" i="1" dirty="0" smtClean="0"/>
              <a:t>Старые </a:t>
            </a:r>
            <a:endParaRPr lang="ru-RU" sz="3200" b="1" dirty="0" smtClean="0"/>
          </a:p>
          <a:p>
            <a:r>
              <a:rPr lang="ru-RU" sz="3200" b="1" i="1" dirty="0" smtClean="0"/>
              <a:t>Сильные </a:t>
            </a:r>
            <a:endParaRPr lang="ru-RU" sz="32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643050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/>
              <a:t>теплые</a:t>
            </a:r>
            <a:endParaRPr lang="ru-RU" sz="3200" b="1" dirty="0" smtClean="0"/>
          </a:p>
          <a:p>
            <a:r>
              <a:rPr lang="ru-RU" sz="3200" b="1" i="1" dirty="0" smtClean="0"/>
              <a:t>земли</a:t>
            </a:r>
            <a:endParaRPr lang="ru-RU" sz="3200" b="1" dirty="0" smtClean="0"/>
          </a:p>
          <a:p>
            <a:r>
              <a:rPr lang="ru-RU" sz="3200" b="1" i="1" dirty="0" smtClean="0"/>
              <a:t>ночь</a:t>
            </a:r>
            <a:endParaRPr lang="ru-RU" sz="3200" b="1" dirty="0" smtClean="0"/>
          </a:p>
          <a:p>
            <a:r>
              <a:rPr lang="ru-RU" sz="3200" b="1" i="1" dirty="0" smtClean="0"/>
              <a:t> (внизу) вода (опасность)</a:t>
            </a:r>
            <a:endParaRPr lang="ru-RU" sz="3200" b="1" dirty="0" smtClean="0"/>
          </a:p>
          <a:p>
            <a:r>
              <a:rPr lang="ru-RU" sz="3200" b="1" i="1" dirty="0" smtClean="0"/>
              <a:t>не остановились</a:t>
            </a:r>
            <a:endParaRPr lang="ru-RU" sz="3200" b="1" dirty="0" smtClean="0"/>
          </a:p>
          <a:p>
            <a:r>
              <a:rPr lang="ru-RU" sz="3200" b="1" i="1" dirty="0" smtClean="0"/>
              <a:t>молодые</a:t>
            </a:r>
            <a:endParaRPr lang="ru-RU" sz="3200" b="1" dirty="0" smtClean="0"/>
          </a:p>
          <a:p>
            <a:r>
              <a:rPr lang="ru-RU" sz="3200" b="1" i="1" dirty="0" smtClean="0"/>
              <a:t>слабые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052886" cy="4803796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Впереди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Взмахнул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Ближе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Спускался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(лебедь) опускался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Поднималось (море)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143372" y="1293484"/>
            <a:ext cx="45005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сзади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стадо лебедей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мог (лететь)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дальше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белелись (исчезали)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(море) всколыхнулось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опускалось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pcy;&amp;ocy;&amp;lcy;&amp;iocy;&amp;tcy; &amp;lcy;&amp;iecy;&amp;bcy;&amp;iecy;&amp;d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5010150" cy="3228975"/>
          </a:xfrm>
          <a:prstGeom prst="rect">
            <a:avLst/>
          </a:prstGeom>
          <a:noFill/>
        </p:spPr>
      </p:pic>
      <p:pic>
        <p:nvPicPr>
          <p:cNvPr id="24580" name="Picture 4" descr="&amp;Lcy;&amp;iecy;&amp;bcy;&amp;iecy;&amp;dcy;&amp;softcy; &amp;ncy;&amp;acy; &amp;lcy;&amp;softcy;&amp;dcy;&amp;u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357694"/>
            <a:ext cx="2286000" cy="1714500"/>
          </a:xfrm>
          <a:prstGeom prst="rect">
            <a:avLst/>
          </a:prstGeom>
          <a:noFill/>
        </p:spPr>
      </p:pic>
      <p:pic>
        <p:nvPicPr>
          <p:cNvPr id="24582" name="Picture 6" descr="&amp;Bcy;&amp;iecy;&amp;zcy; &amp;ncy;&amp;acy;&amp;zcy;&amp;vcy;&amp;acy;&amp;ncy;&amp;icy;&amp;y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786190"/>
            <a:ext cx="22860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Лишь одного постичь мой ум не может: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Зачем Господь в борьбе нам не поможет.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Не снимет с нас тернового венца?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Зачем Он создал смерть, болезнь, страданье,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Зачем Он дал нам жгучее желанье –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Грешить, роптать и проклинать Творца?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7573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677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Домашнее задание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.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err="1" smtClean="0"/>
              <a:t>Уч</a:t>
            </a:r>
            <a:r>
              <a:rPr lang="ru-RU" dirty="0" smtClean="0"/>
              <a:t>. стр.134-135, читать, вопрос №6 стр. 136</a:t>
            </a: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474194"/>
            <a:ext cx="82867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«Этот человек – великий писатель. Он всегда с нами. Через несколько лет, когда ты будешь постарше и сам начнешь читать его книги, ты, милый мальчик, с глубокой радостью почувствуешь, что он – бессмертен, он с тобой и вот дарит тебе часы наслаждения его искусством».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М. Горький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:\Documents and Settings\всн.4DE33348C6A2405\Рабочий стол\1.JPG"/>
          <p:cNvPicPr>
            <a:picLocks noChangeAspect="1" noChangeArrowheads="1"/>
          </p:cNvPicPr>
          <p:nvPr/>
        </p:nvPicPr>
        <p:blipFill>
          <a:blip r:embed="rId2" cstate="print">
            <a:lum bright="-18000" contrast="24000"/>
          </a:blip>
          <a:srcRect/>
          <a:stretch>
            <a:fillRect/>
          </a:stretch>
        </p:blipFill>
        <p:spPr bwMode="auto">
          <a:xfrm>
            <a:off x="755576" y="620688"/>
            <a:ext cx="3384376" cy="358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&amp;Lcy;&amp;iecy;&amp;vcy; &amp;Tcy;&amp;ocy;&amp;lcy;&amp;scy;&amp;tcy;&amp;ocy;&amp;jcy; &amp;vcy; &amp;YAcy;&amp;scy;&amp;ncy;&amp;ocy;&amp;jcy; &amp;pcy;&amp;ocy;&amp;lcy;&amp;yacy;&amp;ncy;&amp;iecy;, 22 &amp;mcy;&amp;acy;&amp;yacy; 19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76672"/>
            <a:ext cx="2180652" cy="3300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.rodon.org/p/9/080103115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500990" cy="546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Какие чувства вызвал рассказ?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Был момент, где вы волновались?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произвело на вас впечатление?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Стадо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лебедей</a:t>
            </a:r>
          </a:p>
          <a:p>
            <a:pPr lvl="0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Полет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теплые земли</a:t>
            </a:r>
          </a:p>
          <a:p>
            <a:pPr lvl="0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Перелет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3600" i="1" dirty="0" smtClean="0"/>
              <a:t>       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sz="4000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Одинокий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Печаль</a:t>
            </a:r>
            <a:endParaRPr lang="ru-RU" sz="4000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Одиночество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Lcy;&amp;iecy;&amp;bcy;&amp;iecy;&amp;d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5010150" cy="2762251"/>
          </a:xfrm>
          <a:prstGeom prst="rect">
            <a:avLst/>
          </a:prstGeom>
          <a:noFill/>
        </p:spPr>
      </p:pic>
      <p:pic>
        <p:nvPicPr>
          <p:cNvPr id="22532" name="Picture 4" descr="&amp;Vcy;&amp;zcy;&amp;lcy;&amp;iecy;&amp;tcy;&amp;acy;&amp;yucy;&amp;shchcy;&amp;icy;&amp;jcy; &amp;lcy;&amp;iecy;&amp;bcy;&amp;iecy;&amp;d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143248"/>
            <a:ext cx="5010150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3600" i="1" dirty="0" smtClean="0"/>
              <a:t>       </a:t>
            </a:r>
            <a:r>
              <a:rPr lang="ru-RU" sz="3600" i="1" dirty="0" smtClean="0"/>
              <a:t>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Взлет</a:t>
            </a:r>
          </a:p>
          <a:p>
            <a:pPr lvl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     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Полет</a:t>
            </a:r>
            <a:endParaRPr lang="ru-RU" sz="4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Победа</a:t>
            </a:r>
            <a:endParaRPr lang="ru-RU" sz="4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Утро</a:t>
            </a:r>
            <a:endParaRPr lang="ru-RU" sz="4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230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По произведению Л.Н.Толстого.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Домашнее задание.  Уч. стр.134-135, читать, вопрос №6 стр. 136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user</cp:lastModifiedBy>
  <cp:revision>13</cp:revision>
  <dcterms:created xsi:type="dcterms:W3CDTF">2013-10-28T17:20:12Z</dcterms:created>
  <dcterms:modified xsi:type="dcterms:W3CDTF">2019-11-18T16:39:33Z</dcterms:modified>
</cp:coreProperties>
</file>