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61" r:id="rId5"/>
    <p:sldId id="262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8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roplets-HD-Title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E47BA-54C3-4C6F-9E67-14603ED73780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EF83B-9FF3-40CC-9D76-AE60E7216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B791F-43B1-4971-88E0-2287A195BC84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6359-EA98-42CA-8F5C-3D03C8C86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5DC9-0D21-46D7-94CE-202912945648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D8F40-D6F6-49D8-8AC4-D014B4699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2"/>
          <p:cNvSpPr txBox="1"/>
          <p:nvPr/>
        </p:nvSpPr>
        <p:spPr>
          <a:xfrm>
            <a:off x="1001713" y="75406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10556875" y="29940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D1986-71CC-415C-889A-26F5411A71E0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9CE6D-41FC-45B8-8D9D-3BDF5ABA2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6EFE7-E64B-4A05-9F5E-0C4C662D78D0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1FC80-0322-475F-91ED-842DD7808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50886-5771-46FF-A346-00A6E4D21B3B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5E603-CC73-4DDD-AE1D-BC960B62E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E8750-DAE9-4A4C-8987-CDD3A9A28A78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03908-91FB-493A-99B1-EACD1FC36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F3C6-13BB-49F7-8D8B-B358B794D547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53A44-F782-4D04-B46D-E9C811075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ADEA-A92B-41D0-B0E2-9CDADB9C4EFF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57EA9-0D03-46B6-B028-2D292D308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E76AA-8AD5-45F9-8426-6E271A7E6386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272C2-58A2-4981-AB15-709B3CE42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988B9-1CA5-420D-805F-AE4A8AB8FB5C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6BB47-A2B8-4A68-BF51-9D9E56713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4078A-7ECB-434C-B2FB-1FE6868C2A63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41A7F-59F5-4EEB-A163-E9C21B444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6C9D-828D-4A25-89C5-733DB6BE7FDA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742A4-387C-40CA-A202-314F02140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AEDED-2D0F-4ED7-94BA-92368DD4AAE5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20545-8A73-4680-B227-A9D9F35F9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32E2-AC3A-4F86-B93F-D72DF10DD773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2D57D-3202-41DA-9F76-25615D572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01A54-FC00-41F0-AD68-5DCC17287FC8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05C3A-C22D-431F-B137-5EAD4FD45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roplets-HD-Content-R1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8573-B484-4F21-ADC0-CBD47ECD091C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296AB-98DE-4094-89C0-CF16A03A8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3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5AC01F-E727-4EF7-8876-499923BFB8A8}" type="datetimeFigureOut">
              <a:rPr lang="ru-RU"/>
              <a:pPr>
                <a:defRPr/>
              </a:pPr>
              <a:t>24.07.2020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5DE5E7-C909-4E39-91F9-13D526022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3" y="1300163"/>
            <a:ext cx="8689975" cy="25098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Презентация на тему</a:t>
            </a:r>
            <a:br>
              <a:rPr lang="ru-RU" dirty="0" smtClean="0"/>
            </a:br>
            <a:r>
              <a:rPr lang="ru-RU" dirty="0" smtClean="0"/>
              <a:t>«МАЛЕНЬКИЕ исследователи»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7513" y="5060950"/>
            <a:ext cx="8689975" cy="13716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ru-RU" sz="1800" cap="none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sz="1800" cap="none" smtClean="0">
                <a:solidFill>
                  <a:schemeClr val="tx1"/>
                </a:solidFill>
              </a:rPr>
              <a:t>ВОСПИТАТЕЛЬ 1кв к</a:t>
            </a:r>
          </a:p>
          <a:p>
            <a:pPr algn="r"/>
            <a:r>
              <a:rPr lang="ru-RU" sz="1800" cap="none" smtClean="0">
                <a:solidFill>
                  <a:schemeClr val="tx1"/>
                </a:solidFill>
              </a:rPr>
              <a:t>МБДОУ БГО ЦРР- детский сад№11</a:t>
            </a:r>
          </a:p>
          <a:p>
            <a:pPr algn="r"/>
            <a:r>
              <a:rPr lang="ru-RU" sz="1800" cap="none" smtClean="0">
                <a:solidFill>
                  <a:schemeClr val="tx1"/>
                </a:solidFill>
              </a:rPr>
              <a:t>Ломакина Антонина Александровна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416050"/>
            <a:ext cx="10363200" cy="3424238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Font typeface="Arial" charset="0"/>
              <a:buNone/>
            </a:pPr>
            <a:r>
              <a:rPr lang="ru-RU" sz="4800" cap="none" smtClean="0"/>
              <a:t>К </a:t>
            </a:r>
            <a:r>
              <a:rPr lang="ru-RU" sz="3600" cap="none" smtClean="0"/>
              <a:t>ВАШЕМУ ВНИМАНИЮ ХОТЕЛОСЬ БЫ ПРЕДЛОЖИТЬ НЕСКОЛЬКО САМЫХ ПРОСТЫХ И ИНТЕРЕСНЫХ ОПЫТОВ С ДЕТЬМИ!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Наглядно видно как пьют растения.</a:t>
            </a:r>
            <a:br>
              <a:rPr lang="ru-RU" sz="2400" dirty="0" smtClean="0"/>
            </a:br>
            <a:r>
              <a:rPr lang="ru-RU" sz="2400" dirty="0" smtClean="0"/>
              <a:t>Понадобится: несколько стаканов, вода, красители разных цветов, листы капусты.</a:t>
            </a:r>
            <a:endParaRPr lang="ru-RU" sz="2400" dirty="0"/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3063" y="2351088"/>
            <a:ext cx="3587750" cy="2019300"/>
          </a:xfrm>
        </p:spPr>
      </p:pic>
      <p:pic>
        <p:nvPicPr>
          <p:cNvPr id="2253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7975" y="4065588"/>
            <a:ext cx="33528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2075" y="2493963"/>
            <a:ext cx="35655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Почему картинки меняют направление?</a:t>
            </a:r>
            <a:br>
              <a:rPr lang="ru-RU" sz="1600" dirty="0" smtClean="0"/>
            </a:br>
            <a:r>
              <a:rPr lang="ru-RU" sz="1600" dirty="0" smtClean="0"/>
              <a:t>Луч света, при переходе из одной среды( воздух) в другую (вода), преломляется( меняет направление)</a:t>
            </a:r>
            <a:br>
              <a:rPr lang="ru-RU" sz="1600" dirty="0" smtClean="0"/>
            </a:br>
            <a:r>
              <a:rPr lang="ru-RU" sz="1600" dirty="0" smtClean="0"/>
              <a:t>Кроме того, стекло банки срабатывает, как линза и переворачивает изображение ,так как банка выпуклая с двух сторон.</a:t>
            </a:r>
            <a:endParaRPr lang="ru-RU" sz="1600" dirty="0"/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313" y="2376488"/>
            <a:ext cx="2787650" cy="3424237"/>
          </a:xfrm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9450" y="2881313"/>
            <a:ext cx="2400300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88263" y="2368550"/>
            <a:ext cx="29448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Опыт : почему бумажка двигается?</a:t>
            </a:r>
            <a:br>
              <a:rPr lang="ru-RU" sz="1600" dirty="0" smtClean="0"/>
            </a:br>
            <a:r>
              <a:rPr lang="ru-RU" sz="1600" dirty="0" smtClean="0"/>
              <a:t>Все, что нам понадобится : карандаш, пластилин, бумажка, трубочка для коктейля, что-то шерстяное(шапка например)</a:t>
            </a:r>
            <a:br>
              <a:rPr lang="ru-RU" sz="1600" dirty="0" smtClean="0"/>
            </a:br>
            <a:r>
              <a:rPr lang="ru-RU" sz="1600" dirty="0" smtClean="0"/>
              <a:t>После того как мы натерли трубочку шерстью, трубочка приобрела отрицательный заряд. </a:t>
            </a:r>
            <a:br>
              <a:rPr lang="ru-RU" sz="1600" dirty="0" smtClean="0"/>
            </a:br>
            <a:r>
              <a:rPr lang="ru-RU" sz="1600" dirty="0" smtClean="0"/>
              <a:t>Мы поднесли ее к электрически нейтральной бумаге, и она стала притягиваться.</a:t>
            </a:r>
            <a:br>
              <a:rPr lang="ru-RU" sz="1600" dirty="0" smtClean="0"/>
            </a:br>
            <a:r>
              <a:rPr lang="ru-RU" sz="1600" dirty="0" smtClean="0"/>
              <a:t>Все это из-за статического электричества.</a:t>
            </a:r>
            <a:endParaRPr lang="ru-RU" sz="1600" dirty="0"/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50325" y="2392363"/>
            <a:ext cx="2436813" cy="2381250"/>
          </a:xfrm>
        </p:spPr>
      </p:pic>
      <p:pic>
        <p:nvPicPr>
          <p:cNvPr id="2662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50" y="2392363"/>
            <a:ext cx="28987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3150" y="4043363"/>
            <a:ext cx="2228850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86463" y="2921000"/>
            <a:ext cx="2441575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Опыт с водой и цветами.</a:t>
            </a:r>
            <a:br>
              <a:rPr lang="ru-RU" dirty="0" smtClean="0"/>
            </a:br>
            <a:r>
              <a:rPr lang="ru-RU" sz="1600" dirty="0" smtClean="0"/>
              <a:t>Вырезаем цветки из листа бумаги, складываем лепестки. Кидаем цветок в воду.</a:t>
            </a:r>
            <a:br>
              <a:rPr lang="ru-RU" sz="1600" dirty="0" smtClean="0"/>
            </a:br>
            <a:r>
              <a:rPr lang="ru-RU" sz="1600" dirty="0" smtClean="0"/>
              <a:t>лепестки начинают двигаться и цветок распускается.</a:t>
            </a:r>
            <a:endParaRPr lang="ru-RU" dirty="0"/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8863" y="3090863"/>
            <a:ext cx="3586162" cy="1925637"/>
          </a:xfrm>
        </p:spPr>
      </p:pic>
      <p:pic>
        <p:nvPicPr>
          <p:cNvPr id="2867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9213" y="2433638"/>
            <a:ext cx="59245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82638" y="1276350"/>
            <a:ext cx="10363200" cy="3424238"/>
          </a:xfrm>
        </p:spPr>
        <p:txBody>
          <a:bodyPr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43</TotalTime>
  <Words>150</Words>
  <Application>Microsoft Office PowerPoint</Application>
  <PresentationFormat>Произвольный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18</vt:i4>
      </vt:variant>
      <vt:variant>
        <vt:lpstr>Заголовки слайдов</vt:lpstr>
      </vt:variant>
      <vt:variant>
        <vt:i4>7</vt:i4>
      </vt:variant>
    </vt:vector>
  </HeadingPairs>
  <TitlesOfParts>
    <vt:vector size="28" baseType="lpstr">
      <vt:lpstr>Tw Cen MT</vt:lpstr>
      <vt:lpstr>Arial</vt:lpstr>
      <vt:lpstr>Calibri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Капля</vt:lpstr>
      <vt:lpstr>ПРЕЗЕНТАЦИЯ НА ТЕМУ «МАЛЕНЬКИЕ ИССЛЕДОВАТЕЛИ» </vt:lpstr>
      <vt:lpstr>Слайд 2</vt:lpstr>
      <vt:lpstr>НАГЛЯДНО ВИДНО КАК ПЬЮТ РАСТЕНИЯ. ПОНАДОБИТСЯ: НЕСКОЛЬКО СТАКАНОВ, ВОДА, КРАСИТЕЛИ РАЗНЫХ ЦВЕТОВ, ЛИСТЫ КАПУСТЫ.</vt:lpstr>
      <vt:lpstr>ПОЧЕМУ КАРТИНКИ МЕНЯЮТ НАПРАВЛЕНИЕ? ЛУЧ СВЕТА, ПРИ ПЕРЕХОДЕ ИЗ ОДНОЙ СРЕДЫ( ВОЗДУХ) В ДРУГУЮ (ВОДА), ПРЕЛОМЛЯЕТСЯ( МЕНЯЕТ НАПРАВЛЕНИЕ) КРОМЕ ТОГО, СТЕКЛО БАНКИ СРАБАТЫВАЕТ, КАК ЛИНЗА И ПЕРЕВОРАЧИВАЕТ ИЗОБРАЖЕНИЕ ,ТАК КАК БАНКА ВЫПУКЛАЯ С ДВУХ СТОРОН.</vt:lpstr>
      <vt:lpstr>ОПЫТ : ПОЧЕМУ БУМАЖКА ДВИГАЕТСЯ? ВСЕ, ЧТО НАМ ПОНАДОБИТСЯ : КАРАНДАШ, ПЛАСТИЛИН, БУМАЖКА, ТРУБОЧКА ДЛЯ КОКТЕЙЛЯ, ЧТО-ТО ШЕРСТЯНОЕ(ШАПКА НАПРИМЕР) ПОСЛЕ ТОГО КАК МЫ НАТЕРЛИ ТРУБОЧКУ ШЕРСТЬЮ, ТРУБОЧКА ПРИОБРЕЛА ОТРИЦАТЕЛЬНЫЙ ЗАРЯД.  МЫ ПОДНЕСЛИ ЕЕ К ЭЛЕКТРИЧЕСКИ НЕЙТРАЛЬНОЙ БУМАГЕ, И ОНА СТАЛА ПРИТЯГИВАТЬСЯ. ВСЕ ЭТО ИЗ-ЗА СТАТИЧЕСКОГО ЭЛЕКТРИЧЕСТВА.</vt:lpstr>
      <vt:lpstr>ОПЫТ С ВОДОЙ И ЦВЕТАМИ. ВЫРЕЗАЕМ ЦВЕТКИ ИЗ ЛИСТА БУМАГИ, СКЛАДЫВАЕМ ЛЕПЕСТКИ. КИДАЕМ ЦВЕТОК В ВОДУ. ЛЕПЕСТКИ НАЧИНАЮТ ДВИГАТЬСЯ И ЦВЕТОК РАСПУСКАЕТСЯ.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«МАЛЕНЬКИЕ исследователи» </dc:title>
  <dc:creator>Александр Ширманов</dc:creator>
  <cp:lastModifiedBy>Microsoft Office</cp:lastModifiedBy>
  <cp:revision>8</cp:revision>
  <dcterms:created xsi:type="dcterms:W3CDTF">2020-04-26T21:41:27Z</dcterms:created>
  <dcterms:modified xsi:type="dcterms:W3CDTF">2020-07-24T13:58:09Z</dcterms:modified>
</cp:coreProperties>
</file>