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C396-8DEA-473E-AD97-C6C427C31083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792AC-6C44-44CA-A5E0-4A24ACACA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086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C396-8DEA-473E-AD97-C6C427C31083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792AC-6C44-44CA-A5E0-4A24ACACA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101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C396-8DEA-473E-AD97-C6C427C31083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792AC-6C44-44CA-A5E0-4A24ACACA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58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C396-8DEA-473E-AD97-C6C427C31083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792AC-6C44-44CA-A5E0-4A24ACACA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509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C396-8DEA-473E-AD97-C6C427C31083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792AC-6C44-44CA-A5E0-4A24ACACA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141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C396-8DEA-473E-AD97-C6C427C31083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792AC-6C44-44CA-A5E0-4A24ACACA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730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C396-8DEA-473E-AD97-C6C427C31083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792AC-6C44-44CA-A5E0-4A24ACACA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686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C396-8DEA-473E-AD97-C6C427C31083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792AC-6C44-44CA-A5E0-4A24ACACA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934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C396-8DEA-473E-AD97-C6C427C31083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792AC-6C44-44CA-A5E0-4A24ACACA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053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C396-8DEA-473E-AD97-C6C427C31083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792AC-6C44-44CA-A5E0-4A24ACACA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891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C396-8DEA-473E-AD97-C6C427C31083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792AC-6C44-44CA-A5E0-4A24ACACA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081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8C396-8DEA-473E-AD97-C6C427C31083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792AC-6C44-44CA-A5E0-4A24ACACA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11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детский сад №4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г.Туймазы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«Исследовательская деятельность»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Игра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трехступенчатому уроку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Насекомые» и «Пауки»</a:t>
            </a:r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  </a:t>
            </a:r>
            <a:r>
              <a:rPr lang="ru-RU" dirty="0" smtClean="0"/>
              <a:t> </a:t>
            </a:r>
            <a:r>
              <a:rPr lang="ru-RU" dirty="0" smtClean="0"/>
              <a:t>Выполнила: 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    воспитатель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    </a:t>
            </a:r>
            <a:r>
              <a:rPr lang="ru-RU" dirty="0" err="1" smtClean="0"/>
              <a:t>Калимуллина</a:t>
            </a:r>
            <a:r>
              <a:rPr lang="ru-RU" dirty="0" smtClean="0"/>
              <a:t> Г.В.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9219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0" i="0" dirty="0" smtClean="0">
                <a:solidFill>
                  <a:srgbClr val="1D2129"/>
                </a:solidFill>
                <a:effectLst/>
                <a:latin typeface="Helvetica Neue"/>
              </a:rPr>
              <a:t>                                                     В тёмном уголке живёт,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                </a:t>
            </a:r>
            <a:r>
              <a:rPr lang="ru-RU" b="0" i="0" dirty="0" smtClean="0">
                <a:solidFill>
                  <a:srgbClr val="1D2129"/>
                </a:solidFill>
                <a:effectLst/>
                <a:latin typeface="Helvetica Neue"/>
              </a:rPr>
              <a:t>Шёлковую нить плетёт,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                </a:t>
            </a:r>
            <a:r>
              <a:rPr lang="ru-RU" b="0" i="0" dirty="0" smtClean="0">
                <a:solidFill>
                  <a:srgbClr val="1D2129"/>
                </a:solidFill>
                <a:effectLst/>
                <a:latin typeface="Helvetica Neue"/>
              </a:rPr>
              <a:t>Он тайком сюда забрался,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                </a:t>
            </a:r>
            <a:r>
              <a:rPr lang="ru-RU" b="0" i="0" dirty="0" smtClean="0">
                <a:solidFill>
                  <a:srgbClr val="1D2129"/>
                </a:solidFill>
                <a:effectLst/>
                <a:latin typeface="Helvetica Neue"/>
              </a:rPr>
              <a:t>Строить новый дом собрался.</a:t>
            </a:r>
          </a:p>
          <a:p>
            <a:endParaRPr lang="ru-RU" dirty="0">
              <a:solidFill>
                <a:srgbClr val="1D2129"/>
              </a:solidFill>
              <a:latin typeface="Helvetica Neue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1D2129"/>
                </a:solidFill>
                <a:latin typeface="Helvetica Neue"/>
              </a:rPr>
              <a:t>                                                                       (Паук)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4813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                                Шевелились у цветка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Все четыре лепестка.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Я сорвать его хотел —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Он вспорхнул и улетел.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            (</a:t>
            </a:r>
            <a:r>
              <a:rPr lang="ru-RU" dirty="0" smtClean="0"/>
              <a:t>Бабочка.)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16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19134" y="1825625"/>
            <a:ext cx="5734665" cy="4351338"/>
          </a:xfrm>
        </p:spPr>
        <p:txBody>
          <a:bodyPr/>
          <a:lstStyle/>
          <a:p>
            <a:r>
              <a:rPr lang="ru-RU" b="0" i="0" dirty="0" smtClean="0">
                <a:solidFill>
                  <a:srgbClr val="1D2129"/>
                </a:solidFill>
                <a:effectLst/>
                <a:latin typeface="Helvetica Neue"/>
              </a:rPr>
              <a:t>Красненькие крылышки, черные горошки.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1D2129"/>
                </a:solidFill>
                <a:effectLst/>
                <a:latin typeface="Helvetica Neue"/>
              </a:rPr>
              <a:t>Кто это гуляет по моей ладошке?</a:t>
            </a:r>
          </a:p>
          <a:p>
            <a:endParaRPr lang="ru-RU" dirty="0">
              <a:solidFill>
                <a:srgbClr val="1D2129"/>
              </a:solidFill>
              <a:latin typeface="Helvetica Neue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1D2129"/>
                </a:solidFill>
                <a:latin typeface="Helvetica Neue"/>
              </a:rPr>
              <a:t>(Божья коровка)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721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9638" y="545690"/>
            <a:ext cx="5764161" cy="5631273"/>
          </a:xfrm>
        </p:spPr>
        <p:txBody>
          <a:bodyPr/>
          <a:lstStyle/>
          <a:p>
            <a:pPr marL="0" lvl="0" indent="0">
              <a:buNone/>
            </a:pP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в соответствии с обобщающим понятием, расширение словарного запаса, тренировка внимания.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два набора карточек с обобщающими (контрольными) картами.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8234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71652" y="1825625"/>
            <a:ext cx="5882148" cy="4351338"/>
          </a:xfrm>
        </p:spPr>
        <p:txBody>
          <a:bodyPr/>
          <a:lstStyle/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1-я ступень: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 показывает на обобщающую карточку с пауками, говорит: «Это все пауки».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Затем показывает на обобщающую карточку с насекомыми, говорит: «А это все - насекомые».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7155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6618" y="1825625"/>
            <a:ext cx="5587181" cy="4351338"/>
          </a:xfrm>
        </p:spPr>
        <p:txBody>
          <a:bodyPr>
            <a:normAutofit fontScale="92500" lnSpcReduction="10000"/>
          </a:bodyPr>
          <a:lstStyle/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2-я ступень: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 говорит: «Где здесь насекомые?», «Где пауки?», «Назови какого-нибудь насекомого», «Назови какого-нибудь паука», «Назови всех пауков», «Назови всех насекомых».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 перемешивает карточки, просит ребенка рассортировать на «пауков» и «насекомых».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1529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238" y="1825625"/>
            <a:ext cx="6678561" cy="4351338"/>
          </a:xfrm>
        </p:spPr>
        <p:txBody>
          <a:bodyPr>
            <a:normAutofit fontScale="92500" lnSpcReduction="10000"/>
          </a:bodyPr>
          <a:lstStyle/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3-я ступень: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 показывает на обобщающую карточку с насекомыми, спрашивает: «Это все кто?», ребенок отвечает.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Затем показывает на обобщающую карточку с пауками, спрашивает: «Это все кто?», ребенок отвечает.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 спрашивает, например: «Сенокосец – это кто?»,  «Божья коровка – это кто?»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4200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Экологический проект для дошкольников средней группы «Мир ...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83"/>
          <a:stretch/>
        </p:blipFill>
        <p:spPr bwMode="auto">
          <a:xfrm>
            <a:off x="4955457" y="1690688"/>
            <a:ext cx="6931743" cy="42234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225409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281</Words>
  <Application>Microsoft Office PowerPoint</Application>
  <PresentationFormat>Широкоэкранный</PresentationFormat>
  <Paragraphs>32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Helvetica Neue</vt:lpstr>
      <vt:lpstr>Times New Roman</vt:lpstr>
      <vt:lpstr>Тема Office</vt:lpstr>
      <vt:lpstr>МАДОУ детский сад №4 г.Туймазы «Исследовательская деятельность»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2020-05-26T09:29:12Z</dcterms:created>
  <dcterms:modified xsi:type="dcterms:W3CDTF">2020-07-24T16:06:55Z</dcterms:modified>
</cp:coreProperties>
</file>