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F1CF-A7D0-458C-867D-BAEE0A2FBD53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11936-B656-4FD5-ACC1-99EC6D1C49E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F1CF-A7D0-458C-867D-BAEE0A2FBD53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11936-B656-4FD5-ACC1-99EC6D1C4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F1CF-A7D0-458C-867D-BAEE0A2FBD53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11936-B656-4FD5-ACC1-99EC6D1C4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F1CF-A7D0-458C-867D-BAEE0A2FBD53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11936-B656-4FD5-ACC1-99EC6D1C49E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F1CF-A7D0-458C-867D-BAEE0A2FBD53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11936-B656-4FD5-ACC1-99EC6D1C4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F1CF-A7D0-458C-867D-BAEE0A2FBD53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11936-B656-4FD5-ACC1-99EC6D1C4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F1CF-A7D0-458C-867D-BAEE0A2FBD53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11936-B656-4FD5-ACC1-99EC6D1C4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F1CF-A7D0-458C-867D-BAEE0A2FBD53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11936-B656-4FD5-ACC1-99EC6D1C4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F1CF-A7D0-458C-867D-BAEE0A2FBD53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11936-B656-4FD5-ACC1-99EC6D1C4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F1CF-A7D0-458C-867D-BAEE0A2FBD53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11936-B656-4FD5-ACC1-99EC6D1C4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F1CF-A7D0-458C-867D-BAEE0A2FBD53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11936-B656-4FD5-ACC1-99EC6D1C4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A4B1F1CF-A7D0-458C-867D-BAEE0A2FBD53}" type="datetimeFigureOut">
              <a:rPr lang="ru-RU" smtClean="0"/>
              <a:t>05.11.2018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02C11936-B656-4FD5-ACC1-99EC6D1C49E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Baker Street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214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922840" cy="1584176"/>
          </a:xfrm>
        </p:spPr>
        <p:txBody>
          <a:bodyPr>
            <a:normAutofit/>
          </a:bodyPr>
          <a:lstStyle/>
          <a:p>
            <a:r>
              <a:rPr lang="en-US" dirty="0" smtClean="0"/>
              <a:t>The history of this street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2636912"/>
            <a:ext cx="8354888" cy="230425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Baker street is named after builder William Baker , who laid out the street in 18 century.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7219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9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Baker street is in the Marylebone district of the City of Westminster in London</a:t>
            </a: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484784"/>
            <a:ext cx="4525888" cy="4320480"/>
          </a:xfr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555776" y="116632"/>
            <a:ext cx="3024336" cy="108012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location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8876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11"/>
          <p:cNvSpPr>
            <a:spLocks noGrp="1"/>
          </p:cNvSpPr>
          <p:nvPr>
            <p:ph sz="quarter" idx="14"/>
          </p:nvPr>
        </p:nvSpPr>
        <p:spPr>
          <a:xfrm>
            <a:off x="2915816" y="2564904"/>
            <a:ext cx="3733800" cy="4114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street is most famous for its connection to the fictional detective Sherlock Holmes , who lived at  a fictional 221B Baker Street address on the north of the street.  </a:t>
            </a:r>
            <a:r>
              <a:rPr lang="en-US" sz="2800" b="1" dirty="0" smtClean="0"/>
              <a:t>  </a:t>
            </a:r>
            <a:endParaRPr lang="ru-RU" sz="2800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Объект 1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8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24528" y="0"/>
            <a:ext cx="3781872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presentation was prepared by student </a:t>
            </a:r>
            <a:r>
              <a:rPr lang="en-US" sz="3200" dirty="0" err="1" smtClean="0"/>
              <a:t>Vadim</a:t>
            </a:r>
            <a:r>
              <a:rPr lang="en-US" sz="3200" dirty="0" smtClean="0"/>
              <a:t> </a:t>
            </a:r>
            <a:r>
              <a:rPr lang="en-US" sz="3200" dirty="0" err="1" smtClean="0"/>
              <a:t>Taran</a:t>
            </a:r>
            <a:r>
              <a:rPr lang="en-US" sz="3200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0858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66</TotalTime>
  <Words>79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Горизонт</vt:lpstr>
      <vt:lpstr>Baker Street </vt:lpstr>
      <vt:lpstr>The history of this street</vt:lpstr>
      <vt:lpstr>location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Baker Street</dc:title>
  <dc:creator>Admin</dc:creator>
  <cp:lastModifiedBy>Admin</cp:lastModifiedBy>
  <cp:revision>7</cp:revision>
  <dcterms:created xsi:type="dcterms:W3CDTF">2018-11-05T18:00:34Z</dcterms:created>
  <dcterms:modified xsi:type="dcterms:W3CDTF">2018-11-05T19:07:09Z</dcterms:modified>
</cp:coreProperties>
</file>