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69" r:id="rId5"/>
    <p:sldId id="265" r:id="rId6"/>
    <p:sldId id="267" r:id="rId7"/>
    <p:sldId id="259" r:id="rId8"/>
    <p:sldId id="260" r:id="rId9"/>
    <p:sldId id="266" r:id="rId10"/>
    <p:sldId id="258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970C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65" autoAdjust="0"/>
    <p:restoredTop sz="94660"/>
  </p:normalViewPr>
  <p:slideViewPr>
    <p:cSldViewPr snapToGrid="0">
      <p:cViewPr>
        <p:scale>
          <a:sx n="77" d="100"/>
          <a:sy n="77" d="100"/>
        </p:scale>
        <p:origin x="-630" y="-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04313" y="1979207"/>
            <a:ext cx="7652061" cy="2003331"/>
          </a:xfrm>
          <a:solidFill>
            <a:schemeClr val="accent4"/>
          </a:solidFill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« Физическая культура»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-я младшая группа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0565" y="4153864"/>
            <a:ext cx="7766936" cy="1096899"/>
          </a:xfrm>
        </p:spPr>
        <p:txBody>
          <a:bodyPr>
            <a:normAutofit/>
          </a:bodyPr>
          <a:lstStyle/>
          <a:p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88643" y="425003"/>
            <a:ext cx="1048340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 3 «Капелька» города Вольска Саратовской области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7319" y="5576552"/>
            <a:ext cx="475230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Выполнила воспитатель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Артемьева Екатерина Николаевна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2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9428"/>
            <a:ext cx="12191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81453"/>
            <a:ext cx="8548582" cy="800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Планируемые промежуточные результаты освоения программы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5-конечная звезда 2"/>
          <p:cNvSpPr/>
          <p:nvPr/>
        </p:nvSpPr>
        <p:spPr>
          <a:xfrm rot="20406230">
            <a:off x="98339" y="1414821"/>
            <a:ext cx="3206840" cy="2883972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Умеет ходить прямо, не шаркая ногами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3015784" y="2428213"/>
            <a:ext cx="4595369" cy="3045278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Умеет бегать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b="1" dirty="0" smtClean="0">
                <a:solidFill>
                  <a:schemeClr val="tx1"/>
                </a:solidFill>
              </a:rPr>
              <a:t>сохраняя равновесие, изменяя темп и направление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 rot="1331752">
            <a:off x="7533394" y="124557"/>
            <a:ext cx="4756939" cy="3214291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Сохраняет равновесие при ходьбе по ограниченной плоскости</a:t>
            </a:r>
            <a:endParaRPr lang="ru-RU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5-конечная звезда 5"/>
          <p:cNvSpPr/>
          <p:nvPr/>
        </p:nvSpPr>
        <p:spPr>
          <a:xfrm rot="21164332">
            <a:off x="-133257" y="3672474"/>
            <a:ext cx="5544039" cy="2937836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Может ползать на четвереньках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 rot="21157437">
            <a:off x="4657188" y="3952653"/>
            <a:ext cx="4729449" cy="2662326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Энергично отталкивается в прыжках на двух ногах, прыгает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длину не менее 20 см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453993" y="3164011"/>
            <a:ext cx="4865914" cy="3596017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Может катать, бросать мяч от груди, бросать мяч друг другу и ловить его</a:t>
            </a:r>
          </a:p>
        </p:txBody>
      </p:sp>
    </p:spTree>
    <p:extLst>
      <p:ext uri="{BB962C8B-B14F-4D97-AF65-F5344CB8AC3E}">
        <p14:creationId xmlns:p14="http://schemas.microsoft.com/office/powerpoint/2010/main" xmlns="" val="201081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88"/>
          <a:stretch/>
        </p:blipFill>
        <p:spPr>
          <a:xfrm>
            <a:off x="0" y="0"/>
            <a:ext cx="882918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Блок-схема: перфолента 7"/>
          <p:cNvSpPr/>
          <p:nvPr/>
        </p:nvSpPr>
        <p:spPr>
          <a:xfrm>
            <a:off x="6800045" y="0"/>
            <a:ext cx="4945487" cy="2807594"/>
          </a:xfrm>
          <a:prstGeom prst="flowChartPunchedTap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06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336176" y="178091"/>
            <a:ext cx="7503459" cy="205058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15780" y="0"/>
            <a:ext cx="3543300" cy="4083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-1423892" y="418551"/>
            <a:ext cx="114708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цели программы</a:t>
            </a:r>
          </a:p>
          <a:p>
            <a:pPr algn="ctr"/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физического воспитания</a:t>
            </a:r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Сохранение,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укрепление и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 охрана здоровья детей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Сохранение,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укрепление и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 охрана здоровья детей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Сохранение,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укрепление и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 охрана здоровья детей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17099" y="3315162"/>
            <a:ext cx="3239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Предупреждение утомления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Сохранение,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укрепление и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 охрана здоровья детей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08949" y="2228671"/>
            <a:ext cx="90472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Сохранение,</a:t>
            </a:r>
            <a:r>
              <a:rPr lang="en-US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укрепление 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lvl="0"/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охрана здоровья детей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89528" y="3684494"/>
            <a:ext cx="90543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</a:t>
            </a:r>
            <a:r>
              <a:rPr lang="ru-RU" sz="36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умственной</a:t>
            </a:r>
            <a:r>
              <a:rPr lang="ru-RU" sz="36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физической</a:t>
            </a:r>
            <a:r>
              <a:rPr lang="ru-RU" sz="36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работоспособности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96401" y="522940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Предупреждение </a:t>
            </a:r>
          </a:p>
          <a:p>
            <a:pPr lvl="0" algn="r"/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утомления</a:t>
            </a:r>
          </a:p>
        </p:txBody>
      </p:sp>
      <p:sp>
        <p:nvSpPr>
          <p:cNvPr id="14" name="Солнце 13"/>
          <p:cNvSpPr/>
          <p:nvPr/>
        </p:nvSpPr>
        <p:spPr>
          <a:xfrm>
            <a:off x="932328" y="2371635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лнце 14"/>
          <p:cNvSpPr/>
          <p:nvPr/>
        </p:nvSpPr>
        <p:spPr>
          <a:xfrm>
            <a:off x="1727946" y="461715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лнце 15"/>
          <p:cNvSpPr/>
          <p:nvPr/>
        </p:nvSpPr>
        <p:spPr>
          <a:xfrm>
            <a:off x="4316504" y="5500866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122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285223" y="51127"/>
            <a:ext cx="6568225" cy="2691109"/>
          </a:xfrm>
          <a:prstGeom prst="flowChartPunchedTap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физического</a:t>
            </a: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воспитания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5844" y="3100842"/>
            <a:ext cx="5876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Гармоничное физическое развитие детей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223" y="395422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Совершенствование умений 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навыков</a:t>
            </a:r>
          </a:p>
          <a:p>
            <a:pPr lvl="0" algn="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 основных видах движений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37817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Формирование потребности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ежедневном движении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развитие инициативы и творчества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89443" y="318569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Воспитание красоты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грации,</a:t>
            </a: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ыразительности движений,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формирование правильной осанки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02061" y="5064806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Развитие интереса и любви к спорту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 участию в подвижных играх</a:t>
            </a:r>
          </a:p>
        </p:txBody>
      </p:sp>
      <p:sp>
        <p:nvSpPr>
          <p:cNvPr id="10" name="Солнце 9"/>
          <p:cNvSpPr/>
          <p:nvPr/>
        </p:nvSpPr>
        <p:spPr>
          <a:xfrm>
            <a:off x="0" y="2953886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133081" y="4138891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6332297" y="3497024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5570297" y="5063935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лнце 13"/>
          <p:cNvSpPr/>
          <p:nvPr/>
        </p:nvSpPr>
        <p:spPr>
          <a:xfrm>
            <a:off x="133081" y="537817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99" b="5057"/>
          <a:stretch/>
        </p:blipFill>
        <p:spPr>
          <a:xfrm>
            <a:off x="7409329" y="194596"/>
            <a:ext cx="4289612" cy="2991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7983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461" y="86060"/>
            <a:ext cx="4580649" cy="2991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лнце 2"/>
          <p:cNvSpPr/>
          <p:nvPr/>
        </p:nvSpPr>
        <p:spPr>
          <a:xfrm>
            <a:off x="3614986" y="1385997"/>
            <a:ext cx="5834129" cy="3782304"/>
          </a:xfrm>
          <a:prstGeom prst="su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484050" y="2553874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Физическая культура </a:t>
            </a:r>
          </a:p>
          <a:p>
            <a:pPr lvl="0"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 детском саду: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74850" y="504811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Физкультурные занятия:</a:t>
            </a:r>
          </a:p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раза в неделю по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минут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865094" y="2553874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Утренняя</a:t>
            </a:r>
          </a:p>
          <a:p>
            <a:pPr lvl="0"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гимнастика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20786" y="5494127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 lvl="0"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на прогулке с воспитателем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83217" y="4062267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Гимнастика</a:t>
            </a:r>
          </a:p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после пробуждения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352320" y="227537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Спортивные</a:t>
            </a:r>
          </a:p>
          <a:p>
            <a:pPr lvl="0"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досуги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349928" y="496914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Физкультурные </a:t>
            </a:r>
          </a:p>
          <a:p>
            <a:pPr lvl="0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праздники</a:t>
            </a:r>
          </a:p>
        </p:txBody>
      </p:sp>
      <p:sp>
        <p:nvSpPr>
          <p:cNvPr id="10" name="Солнце 9"/>
          <p:cNvSpPr/>
          <p:nvPr/>
        </p:nvSpPr>
        <p:spPr>
          <a:xfrm>
            <a:off x="5230906" y="513534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286428" y="2709263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599752" y="4070133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2895915" y="5168301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лнце 13"/>
          <p:cNvSpPr/>
          <p:nvPr/>
        </p:nvSpPr>
        <p:spPr>
          <a:xfrm>
            <a:off x="8471962" y="1879716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лнце 14"/>
          <p:cNvSpPr/>
          <p:nvPr/>
        </p:nvSpPr>
        <p:spPr>
          <a:xfrm>
            <a:off x="7435528" y="4711101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659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 стрелкой 15"/>
          <p:cNvCxnSpPr/>
          <p:nvPr/>
        </p:nvCxnSpPr>
        <p:spPr>
          <a:xfrm>
            <a:off x="6335485" y="1428749"/>
            <a:ext cx="2679726" cy="1698172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3175907" y="1286415"/>
            <a:ext cx="530679" cy="199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27" idx="3"/>
          </p:cNvCxnSpPr>
          <p:nvPr/>
        </p:nvCxnSpPr>
        <p:spPr>
          <a:xfrm flipH="1">
            <a:off x="3486150" y="1681844"/>
            <a:ext cx="947057" cy="1918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335485" y="1053194"/>
            <a:ext cx="3086101" cy="302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47657" y="1681844"/>
            <a:ext cx="1420586" cy="2139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252518" y="194870"/>
            <a:ext cx="5198177" cy="2382574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Физкультурное </a:t>
            </a:r>
          </a:p>
          <a:p>
            <a:pPr algn="ctr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анятие</a:t>
            </a:r>
          </a:p>
          <a:p>
            <a:pPr algn="ctr"/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775857" y="1787979"/>
            <a:ext cx="1273629" cy="1134835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988378" y="1787979"/>
            <a:ext cx="0" cy="1338943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61308" y="3126921"/>
            <a:ext cx="2824842" cy="9470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6082" y="3159579"/>
            <a:ext cx="271870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часть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047139" y="3152449"/>
            <a:ext cx="274889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73627" y="4449535"/>
            <a:ext cx="2000252" cy="22451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sz="1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sz="10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Построение, упражнения на осанку и ориентировку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Ходьба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Бег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45465" y="4442980"/>
            <a:ext cx="2792185" cy="2057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Общеразвивающие упражнения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Освоение основных видов движений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Подвижные игры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515635" y="4318906"/>
            <a:ext cx="2220686" cy="23758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Малоподвижные игры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Дыхательная гимнастика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Пальчиковые игры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Самомассаж</a:t>
            </a:r>
          </a:p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909" y="50860"/>
            <a:ext cx="3157969" cy="2807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3" name="Прямая соединительная линия 12"/>
          <p:cNvCxnSpPr>
            <a:stCxn id="14" idx="7"/>
          </p:cNvCxnSpPr>
          <p:nvPr/>
        </p:nvCxnSpPr>
        <p:spPr>
          <a:xfrm flipV="1">
            <a:off x="7689440" y="129240"/>
            <a:ext cx="1631901" cy="414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3175907" y="702129"/>
            <a:ext cx="661306" cy="57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486150" y="0"/>
            <a:ext cx="636814" cy="498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523014" y="0"/>
            <a:ext cx="106136" cy="362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5331277" y="57150"/>
            <a:ext cx="563465" cy="304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Рисунок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0695" y="47464"/>
            <a:ext cx="3675769" cy="2810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598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ерфолента 5"/>
          <p:cNvSpPr/>
          <p:nvPr/>
        </p:nvSpPr>
        <p:spPr>
          <a:xfrm>
            <a:off x="656823" y="81927"/>
            <a:ext cx="5357611" cy="146639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67293" y="153404"/>
            <a:ext cx="62266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</a:p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упражнения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7373" y="1716057"/>
            <a:ext cx="76672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специально составленные комплексы упражнений для развития и укрепления кистей рук, мышц плечевого пояса, спины , брюшного пресса и ног, а также для развития  гибкости, грации и ловкости.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 ОРУ могут выполняться с различными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предметами :с платочками,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мячом, с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погремушками, с кубиками  ,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ленточками и т.д.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67221" y="3447450"/>
            <a:ext cx="4155583" cy="30996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67221" y="153404"/>
            <a:ext cx="4155583" cy="2824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85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441" y="4197576"/>
            <a:ext cx="3273538" cy="2660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90744" y="2461651"/>
            <a:ext cx="3419566" cy="227401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5190186" y="321972"/>
            <a:ext cx="6872999" cy="224839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Работаем над осанкой, вводим новые виды ходьбы, учимся ходить по кругу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082603" y="72014"/>
            <a:ext cx="2430083" cy="813729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Ходьба</a:t>
            </a:r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872" y="72014"/>
            <a:ext cx="3790731" cy="2646738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41216" y="2245968"/>
            <a:ext cx="7834697" cy="2305299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Учимся сохранять интервалы, бегать врассыпную, изменять направление, темп бега, останавливаться по сигналу.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912222" y="2718752"/>
            <a:ext cx="1561421" cy="879904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Бег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823077" y="4743450"/>
            <a:ext cx="6935335" cy="202764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Учимся отталкиваться и приземляться на две ноги, двигаться вперёд прыжками, перепрыгивать через предметы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( 5-10 см)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64012" y="4551267"/>
            <a:ext cx="2704105" cy="73257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Прыжки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012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96993" y="4246448"/>
            <a:ext cx="3328308" cy="249623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2772" y="1855360"/>
            <a:ext cx="2955433" cy="2391087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300390" y="62208"/>
            <a:ext cx="7707087" cy="198545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Учимся ходить по узкой дорожке(ширина 20 см),доске, скамейке, перешагиваем через предметы высотой 15-20 см 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91664" y="2470391"/>
            <a:ext cx="6167524" cy="219619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Учимся пролезать в обруч, тоннель, под дуги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41221" y="506185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34097" y="4565776"/>
            <a:ext cx="7911884" cy="2235993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Катаем мячи в парах,в воротики из разных исходных положений, учимся бросать и ловить мяч, метать в цель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72012" y="0"/>
            <a:ext cx="3621645" cy="794119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Равновесие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1579509"/>
            <a:ext cx="2940177" cy="130755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Ползание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Лазание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895802" y="4167900"/>
            <a:ext cx="2750179" cy="91681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Метание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64869" y="142233"/>
            <a:ext cx="2318589" cy="342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375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081826" y="180304"/>
            <a:ext cx="5769736" cy="1120462"/>
          </a:xfrm>
          <a:prstGeom prst="flowChartAlternateProcess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Подвижные игры</a:t>
            </a:r>
            <a:endParaRPr lang="ru-RU" sz="4400" dirty="0">
              <a:solidFill>
                <a:schemeClr val="bg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74254" y="1442434"/>
            <a:ext cx="180304" cy="2382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305318" y="1326524"/>
            <a:ext cx="1017433" cy="30265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063284" y="965915"/>
            <a:ext cx="135226" cy="1539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293216" y="135228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70831" y="1619519"/>
            <a:ext cx="2504941" cy="25307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Развивают активность, инициативу, творчество детей 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02269" y="4353060"/>
            <a:ext cx="3322749" cy="15454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Учат  взаимодействию</a:t>
            </a:r>
            <a:endParaRPr lang="ru-RU" sz="2000" dirty="0"/>
          </a:p>
        </p:txBody>
      </p:sp>
      <p:sp>
        <p:nvSpPr>
          <p:cNvPr id="23" name="Овал 22"/>
          <p:cNvSpPr/>
          <p:nvPr/>
        </p:nvSpPr>
        <p:spPr>
          <a:xfrm>
            <a:off x="2846231" y="2591874"/>
            <a:ext cx="2446985" cy="177728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Возможность применить освоенные навыки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5248140" y="1561564"/>
            <a:ext cx="2756079" cy="19189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Дают эмоциональную разрядку, доставляют радость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589431" y="3863662"/>
            <a:ext cx="6181861" cy="2833353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Наши игры:</a:t>
            </a:r>
          </a:p>
          <a:p>
            <a:pPr algn="ctr"/>
            <a:r>
              <a:rPr lang="ru-RU" sz="2400" dirty="0" smtClean="0"/>
              <a:t>«Мыши и кот», «Птички в гнёздышках», «По ровненькой дорожке», «Сбей кеглю», «Самолётики летят», «Бегите ко мне!», «Кто дальше», « Найди игрушку»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3235" y="64394"/>
            <a:ext cx="4348766" cy="3799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404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499</TotalTime>
  <Words>489</Words>
  <Application>Microsoft Office PowerPoint</Application>
  <PresentationFormat>Произвольный</PresentationFormat>
  <Paragraphs>118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Образовательная область « Физическая культура» 1-я младшая группа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область « Физическая культура» 2-я младшая группа</dc:title>
  <dc:creator>Альфиюша</dc:creator>
  <cp:lastModifiedBy>Пользователь</cp:lastModifiedBy>
  <cp:revision>70</cp:revision>
  <dcterms:created xsi:type="dcterms:W3CDTF">2014-11-07T10:06:49Z</dcterms:created>
  <dcterms:modified xsi:type="dcterms:W3CDTF">2020-07-24T10:09:07Z</dcterms:modified>
</cp:coreProperties>
</file>