
<file path=[Content_Types].xml><?xml version="1.0" encoding="utf-8"?>
<Types xmlns="http://schemas.openxmlformats.org/package/2006/content-types">
  <Override PartName="/ppt/diagrams/colors22.xml" ContentType="application/vnd.openxmlformats-officedocument.drawingml.diagramColors+xml"/>
  <Override PartName="/ppt/diagrams/data35.xml" ContentType="application/vnd.openxmlformats-officedocument.drawingml.diagramData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Override PartName="/ppt/diagrams/drawing29.xml" ContentType="application/vnd.ms-office.drawingml.diagramDrawing+xml"/>
  <Default Extension="xml" ContentType="application/xml"/>
  <Override PartName="/ppt/slides/slide14.xml" ContentType="application/vnd.openxmlformats-officedocument.presentationml.sl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tableStyles.xml" ContentType="application/vnd.openxmlformats-officedocument.presentationml.tableStyles+xml"/>
  <Override PartName="/ppt/diagrams/layout17.xml" ContentType="application/vnd.openxmlformats-officedocument.drawingml.diagramLayout+xml"/>
  <Override PartName="/ppt/diagrams/layout28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quickStyle31.xml" ContentType="application/vnd.openxmlformats-officedocument.drawingml.diagramStyle+xml"/>
  <Override PartName="/ppt/diagrams/drawing32.xml" ContentType="application/vnd.ms-office.drawingml.diagramDrawing+xml"/>
  <Override PartName="/ppt/diagrams/layout35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layout24.xml" ContentType="application/vnd.openxmlformats-officedocument.drawingml.diagramLayout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diagrams/layout31.xml" ContentType="application/vnd.openxmlformats-officedocument.drawingml.diagramLayout+xml"/>
  <Override PartName="/ppt/diagrams/colors3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diagrams/data36.xml" ContentType="application/vnd.openxmlformats-officedocument.drawingml.diagramData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diagrams/colors30.xml" ContentType="application/vnd.openxmlformats-officedocument.drawingml.diagramColors+xml"/>
  <Override PartName="/ppt/diagrams/data32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diagrams/quickStyle29.xml" ContentType="application/vnd.openxmlformats-officedocument.drawingml.diagramStyle+xml"/>
  <Override PartName="/ppt/presentation.xml" ContentType="application/vnd.openxmlformats-officedocument.presentationml.presentation.main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ppt/diagrams/quickStyle36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diagrams/quickStyle25.xml" ContentType="application/vnd.openxmlformats-officedocument.drawingml.diagramStyle+xml"/>
  <Override PartName="/ppt/diagrams/drawing26.xml" ContentType="application/vnd.ms-office.drawingml.diagramDrawing+xml"/>
  <Override PartName="/ppt/diagrams/layout36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rawing8.xml" ContentType="application/vnd.ms-office.drawingml.diagramDrawing+xml"/>
  <Override PartName="/ppt/diagrams/layout25.xml" ContentType="application/vnd.openxmlformats-officedocument.drawingml.diagramLayout+xml"/>
  <Override PartName="/ppt/diagrams/colors28.xml" ContentType="application/vnd.openxmlformats-officedocument.drawingml.diagramColors+xml"/>
  <Override PartName="/ppt/diagrams/quickStyle32.xml" ContentType="application/vnd.openxmlformats-officedocument.drawingml.diagramStyle+xml"/>
  <Override PartName="/ppt/diagrams/drawing3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layout32.xml" ContentType="application/vnd.openxmlformats-officedocument.drawingml.diagramLayout+xml"/>
  <Override PartName="/ppt/diagrams/colors35.xml" ContentType="application/vnd.openxmlformats-officedocument.drawingml.diagramColors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diagrams/colors3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diagrams/data33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quickStyle33.xml" ContentType="application/vnd.openxmlformats-officedocument.drawingml.diagramStyle+xml"/>
  <Override PartName="/ppt/diagrams/drawing34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layout26.xml" ContentType="application/vnd.openxmlformats-officedocument.drawingml.diagramLayout+xml"/>
  <Override PartName="/ppt/diagrams/colors29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diagrams/drawing30.xml" ContentType="application/vnd.ms-office.drawingml.diagramDrawing+xml"/>
  <Override PartName="/ppt/diagrams/layout33.xml" ContentType="application/vnd.openxmlformats-officedocument.drawingml.diagramLayout+xml"/>
  <Override PartName="/ppt/diagrams/colors36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diagrams/colors32.xml" ContentType="application/vnd.openxmlformats-officedocument.drawingml.diagramColors+xml"/>
  <Override PartName="/ppt/diagrams/data34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30.xml" ContentType="application/vnd.openxmlformats-officedocument.drawingml.diagramData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27.xml" ContentType="application/vnd.openxmlformats-officedocument.drawingml.diagramStyle+xml"/>
  <Override PartName="/ppt/diagrams/drawing28.xml" ContentType="application/vnd.ms-office.drawingml.diagramDrawing+xml"/>
  <Override PartName="/ppt/diagrams/layout4.xml" ContentType="application/vnd.openxmlformats-officedocument.drawingml.diagramLayout+xml"/>
  <Override PartName="/ppt/diagrams/layout27.xml" ContentType="application/vnd.openxmlformats-officedocument.drawingml.diagramLayout+xml"/>
  <Override PartName="/ppt/diagrams/quickStyle34.xml" ContentType="application/vnd.openxmlformats-officedocument.drawingml.diagramStyle+xml"/>
  <Override PartName="/ppt/diagrams/drawing35.xml" ContentType="application/vnd.ms-office.drawingml.diagramDrawing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diagrams/layout34.xml" ContentType="application/vnd.openxmlformats-officedocument.drawingml.diagramLayout+xml"/>
  <Override PartName="/ppt/diagrams/drawing6.xml" ContentType="application/vnd.ms-office.drawingml.diagramDrawing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diagrams/drawing3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diagrams/colors33.xml" ContentType="application/vnd.openxmlformats-officedocument.drawingml.diagramColors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diagrams/data31.xml" ContentType="application/vnd.openxmlformats-officedocument.drawingml.diagramData+xml"/>
  <Override PartName="/ppt/diagrams/data20.xml" ContentType="application/vnd.openxmlformats-officedocument.drawingml.diagramData+xml"/>
  <Override PartName="/ppt/diagrams/quickStyle35.xml" ContentType="application/vnd.openxmlformats-officedocument.drawingml.diagramStyle+xml"/>
  <Override PartName="/ppt/diagrams/drawing36.xml" ContentType="application/vnd.ms-office.drawingml.diagramDrawing+xml"/>
  <Override PartName="/ppt/slides/slide10.xml" ContentType="application/vnd.openxmlformats-officedocument.presentationml.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24.xml" ContentType="application/vnd.openxmlformats-officedocument.drawingml.diagramStyle+xml"/>
  <Override PartName="/ppt/diagrams/drawing25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8" r:id="rId3"/>
    <p:sldId id="275" r:id="rId4"/>
    <p:sldId id="259" r:id="rId5"/>
    <p:sldId id="260" r:id="rId6"/>
    <p:sldId id="261" r:id="rId7"/>
    <p:sldId id="262" r:id="rId8"/>
    <p:sldId id="263" r:id="rId9"/>
    <p:sldId id="264" r:id="rId10"/>
    <p:sldId id="274" r:id="rId11"/>
    <p:sldId id="265" r:id="rId12"/>
    <p:sldId id="266" r:id="rId13"/>
    <p:sldId id="268" r:id="rId14"/>
    <p:sldId id="267" r:id="rId15"/>
    <p:sldId id="269" r:id="rId16"/>
    <p:sldId id="270" r:id="rId17"/>
    <p:sldId id="273" r:id="rId18"/>
    <p:sldId id="271" r:id="rId19"/>
    <p:sldId id="256" r:id="rId20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00FF"/>
    <a:srgbClr val="006600"/>
    <a:srgbClr val="FF3300"/>
    <a:srgbClr val="0000CC"/>
    <a:srgbClr val="008000"/>
    <a:srgbClr val="42607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60"/>
  </p:normalViewPr>
  <p:slideViewPr>
    <p:cSldViewPr>
      <p:cViewPr>
        <p:scale>
          <a:sx n="95" d="100"/>
          <a:sy n="95" d="100"/>
        </p:scale>
        <p:origin x="-124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A3D3D3-696B-43BC-BFC4-762BA897FC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CD40F06-9C8A-4513-A78C-6D162B37D596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00CC"/>
              </a:solidFill>
              <a:latin typeface="Georgia" pitchFamily="18" charset="0"/>
            </a:rPr>
            <a:t>Расширять представление о "Дне Космонавтики"</a:t>
          </a:r>
          <a:endParaRPr lang="ru-RU" sz="1600" dirty="0">
            <a:solidFill>
              <a:srgbClr val="0000CC"/>
            </a:solidFill>
            <a:latin typeface="Georgia" pitchFamily="18" charset="0"/>
          </a:endParaRPr>
        </a:p>
      </dgm:t>
    </dgm:pt>
    <dgm:pt modelId="{C703A528-F5EC-4AF2-8823-D8C65AD1C12D}" type="parTrans" cxnId="{0123C02C-339F-49B2-B0BA-20C2BE93F42C}">
      <dgm:prSet/>
      <dgm:spPr/>
      <dgm:t>
        <a:bodyPr/>
        <a:lstStyle/>
        <a:p>
          <a:endParaRPr lang="ru-RU"/>
        </a:p>
      </dgm:t>
    </dgm:pt>
    <dgm:pt modelId="{1E5C6D50-7928-4618-9914-99341FB1F4BC}" type="sibTrans" cxnId="{0123C02C-339F-49B2-B0BA-20C2BE93F42C}">
      <dgm:prSet/>
      <dgm:spPr/>
      <dgm:t>
        <a:bodyPr/>
        <a:lstStyle/>
        <a:p>
          <a:endParaRPr lang="ru-RU"/>
        </a:p>
      </dgm:t>
    </dgm:pt>
    <dgm:pt modelId="{EC72E714-E547-43A5-BC50-109E733CC940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00CC"/>
              </a:solidFill>
              <a:latin typeface="Georgia" pitchFamily="18" charset="0"/>
            </a:rPr>
            <a:t>Систематизировать знания детей о космосе и космонавтах</a:t>
          </a:r>
          <a:endParaRPr lang="ru-RU" sz="1600" dirty="0">
            <a:solidFill>
              <a:srgbClr val="0000CC"/>
            </a:solidFill>
            <a:latin typeface="Georgia" pitchFamily="18" charset="0"/>
          </a:endParaRPr>
        </a:p>
      </dgm:t>
    </dgm:pt>
    <dgm:pt modelId="{B4D5A6AE-7901-4F2E-8277-3CF15592091F}" type="parTrans" cxnId="{5132C224-DEC8-48A6-BD00-6DBE9058788A}">
      <dgm:prSet/>
      <dgm:spPr/>
      <dgm:t>
        <a:bodyPr/>
        <a:lstStyle/>
        <a:p>
          <a:endParaRPr lang="ru-RU"/>
        </a:p>
      </dgm:t>
    </dgm:pt>
    <dgm:pt modelId="{55A5056D-7C1B-4503-A9AA-53F9B45F86E3}" type="sibTrans" cxnId="{5132C224-DEC8-48A6-BD00-6DBE9058788A}">
      <dgm:prSet/>
      <dgm:spPr/>
      <dgm:t>
        <a:bodyPr/>
        <a:lstStyle/>
        <a:p>
          <a:endParaRPr lang="ru-RU"/>
        </a:p>
      </dgm:t>
    </dgm:pt>
    <dgm:pt modelId="{1A0486F3-136E-411C-ACAE-9BEC4936B253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00CC"/>
              </a:solidFill>
              <a:latin typeface="Georgia" pitchFamily="18" charset="0"/>
            </a:rPr>
            <a:t>Развивать любознательность, творческое воображение, память, фантазию, эстетическое восприятие</a:t>
          </a:r>
          <a:endParaRPr lang="ru-RU" sz="1400" dirty="0"/>
        </a:p>
      </dgm:t>
    </dgm:pt>
    <dgm:pt modelId="{948BBCA1-4AE6-4E33-9D92-1E7624AD8265}" type="parTrans" cxnId="{5435D1EC-550D-4B3A-94F5-B84BAD3F176A}">
      <dgm:prSet/>
      <dgm:spPr/>
      <dgm:t>
        <a:bodyPr/>
        <a:lstStyle/>
        <a:p>
          <a:endParaRPr lang="ru-RU"/>
        </a:p>
      </dgm:t>
    </dgm:pt>
    <dgm:pt modelId="{FFC4E9A8-80A1-4618-AD69-8F92CC617E53}" type="sibTrans" cxnId="{5435D1EC-550D-4B3A-94F5-B84BAD3F176A}">
      <dgm:prSet/>
      <dgm:spPr/>
      <dgm:t>
        <a:bodyPr/>
        <a:lstStyle/>
        <a:p>
          <a:endParaRPr lang="ru-RU"/>
        </a:p>
      </dgm:t>
    </dgm:pt>
    <dgm:pt modelId="{CB4BABD2-E41F-4287-946B-53B913C288DA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0000CC"/>
              </a:solidFill>
              <a:latin typeface="Georgia" pitchFamily="18" charset="0"/>
            </a:rPr>
            <a:t>Воспитывать уважение и любовь к Земле, как к космическому чуду, чувство гордости за историю своей планеты, за достижения отечественных ученых, конструкторов, космонавтов</a:t>
          </a:r>
          <a:endParaRPr lang="ru-RU" sz="1400" dirty="0">
            <a:solidFill>
              <a:srgbClr val="0000CC"/>
            </a:solidFill>
            <a:latin typeface="Georgia" pitchFamily="18" charset="0"/>
          </a:endParaRPr>
        </a:p>
      </dgm:t>
    </dgm:pt>
    <dgm:pt modelId="{5FED3A77-B11C-4281-9F7D-FBB62881390D}" type="parTrans" cxnId="{0DDC145F-9A05-4E9B-A4BD-6CB95F7B4827}">
      <dgm:prSet/>
      <dgm:spPr/>
      <dgm:t>
        <a:bodyPr/>
        <a:lstStyle/>
        <a:p>
          <a:endParaRPr lang="ru-RU"/>
        </a:p>
      </dgm:t>
    </dgm:pt>
    <dgm:pt modelId="{A46F03BA-0707-458B-B709-3C980DB754C2}" type="sibTrans" cxnId="{0DDC145F-9A05-4E9B-A4BD-6CB95F7B4827}">
      <dgm:prSet/>
      <dgm:spPr/>
      <dgm:t>
        <a:bodyPr/>
        <a:lstStyle/>
        <a:p>
          <a:endParaRPr lang="ru-RU"/>
        </a:p>
      </dgm:t>
    </dgm:pt>
    <dgm:pt modelId="{F11605EC-92D8-43FA-8A97-7C21A5CCE1AC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00CC"/>
              </a:solidFill>
              <a:latin typeface="Georgia" pitchFamily="18" charset="0"/>
            </a:rPr>
            <a:t>Сформировать  представление об окружающем мире Земли  и о роли человека в ее экосистеме</a:t>
          </a:r>
          <a:endParaRPr lang="ru-RU" sz="1600" dirty="0">
            <a:solidFill>
              <a:srgbClr val="0000CC"/>
            </a:solidFill>
            <a:latin typeface="Georgia" pitchFamily="18" charset="0"/>
          </a:endParaRPr>
        </a:p>
      </dgm:t>
    </dgm:pt>
    <dgm:pt modelId="{E7879AD0-5128-4B30-8DDB-536F65D57AD1}" type="parTrans" cxnId="{51FE6AA2-66C1-42D1-8A89-858CBD079538}">
      <dgm:prSet/>
      <dgm:spPr/>
      <dgm:t>
        <a:bodyPr/>
        <a:lstStyle/>
        <a:p>
          <a:endParaRPr lang="ru-RU"/>
        </a:p>
      </dgm:t>
    </dgm:pt>
    <dgm:pt modelId="{7D41C3CC-4630-4645-828A-63B9613ECB7A}" type="sibTrans" cxnId="{51FE6AA2-66C1-42D1-8A89-858CBD079538}">
      <dgm:prSet/>
      <dgm:spPr/>
      <dgm:t>
        <a:bodyPr/>
        <a:lstStyle/>
        <a:p>
          <a:endParaRPr lang="ru-RU"/>
        </a:p>
      </dgm:t>
    </dgm:pt>
    <dgm:pt modelId="{ABEBD193-D784-4855-A8ED-56DFF35C23AC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0000CC"/>
              </a:solidFill>
              <a:latin typeface="Georgia" pitchFamily="18" charset="0"/>
            </a:rPr>
            <a:t>Воспитывать убеждение в ценности коллективного труда для достижения большой цели, в профессионализме людей любой профессии</a:t>
          </a:r>
          <a:endParaRPr lang="ru-RU" sz="1400" dirty="0">
            <a:solidFill>
              <a:srgbClr val="0000CC"/>
            </a:solidFill>
            <a:latin typeface="Georgia" pitchFamily="18" charset="0"/>
          </a:endParaRPr>
        </a:p>
      </dgm:t>
    </dgm:pt>
    <dgm:pt modelId="{AF370332-6D4D-4C16-88E0-3187558C67D9}" type="parTrans" cxnId="{3F305DE7-5DA7-4A83-B6D5-12DD1F50CEC9}">
      <dgm:prSet/>
      <dgm:spPr/>
      <dgm:t>
        <a:bodyPr/>
        <a:lstStyle/>
        <a:p>
          <a:endParaRPr lang="ru-RU"/>
        </a:p>
      </dgm:t>
    </dgm:pt>
    <dgm:pt modelId="{4863AF87-1CD2-437A-83C8-933CF395DBD5}" type="sibTrans" cxnId="{3F305DE7-5DA7-4A83-B6D5-12DD1F50CEC9}">
      <dgm:prSet/>
      <dgm:spPr/>
      <dgm:t>
        <a:bodyPr/>
        <a:lstStyle/>
        <a:p>
          <a:endParaRPr lang="ru-RU"/>
        </a:p>
      </dgm:t>
    </dgm:pt>
    <dgm:pt modelId="{ED40D7AC-A803-4B4C-AF8A-3872C9DC2C69}" type="pres">
      <dgm:prSet presAssocID="{52A3D3D3-696B-43BC-BFC4-762BA897FC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9C8801C-B243-475C-986F-53281750F7C8}" type="pres">
      <dgm:prSet presAssocID="{3CD40F06-9C8A-4513-A78C-6D162B37D596}" presName="hierRoot1" presStyleCnt="0"/>
      <dgm:spPr/>
    </dgm:pt>
    <dgm:pt modelId="{678A4B5A-629B-449C-AAB2-E96B327118CF}" type="pres">
      <dgm:prSet presAssocID="{3CD40F06-9C8A-4513-A78C-6D162B37D596}" presName="composite" presStyleCnt="0"/>
      <dgm:spPr/>
    </dgm:pt>
    <dgm:pt modelId="{D4EC266F-840B-4CE7-8298-A1E85FB3209D}" type="pres">
      <dgm:prSet presAssocID="{3CD40F06-9C8A-4513-A78C-6D162B37D596}" presName="background" presStyleLbl="node0" presStyleIdx="0" presStyleCnt="1"/>
      <dgm:spPr/>
    </dgm:pt>
    <dgm:pt modelId="{F449930C-E519-4095-8F31-F7D6A2331B1C}" type="pres">
      <dgm:prSet presAssocID="{3CD40F06-9C8A-4513-A78C-6D162B37D596}" presName="text" presStyleLbl="fgAcc0" presStyleIdx="0" presStyleCnt="1" custScaleX="1603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5F24FA-0D20-4CB0-840D-C820E7C08514}" type="pres">
      <dgm:prSet presAssocID="{3CD40F06-9C8A-4513-A78C-6D162B37D596}" presName="hierChild2" presStyleCnt="0"/>
      <dgm:spPr/>
    </dgm:pt>
    <dgm:pt modelId="{5D8C3493-3613-4F50-9DA4-6AE320086FBB}" type="pres">
      <dgm:prSet presAssocID="{B4D5A6AE-7901-4F2E-8277-3CF15592091F}" presName="Name10" presStyleLbl="parChTrans1D2" presStyleIdx="0" presStyleCnt="2"/>
      <dgm:spPr/>
      <dgm:t>
        <a:bodyPr/>
        <a:lstStyle/>
        <a:p>
          <a:endParaRPr lang="ru-RU"/>
        </a:p>
      </dgm:t>
    </dgm:pt>
    <dgm:pt modelId="{58AC557F-C8A9-43D2-B41D-6C118A103BF2}" type="pres">
      <dgm:prSet presAssocID="{EC72E714-E547-43A5-BC50-109E733CC940}" presName="hierRoot2" presStyleCnt="0"/>
      <dgm:spPr/>
    </dgm:pt>
    <dgm:pt modelId="{5EC9E301-8773-4541-BB25-9AB4DBA25999}" type="pres">
      <dgm:prSet presAssocID="{EC72E714-E547-43A5-BC50-109E733CC940}" presName="composite2" presStyleCnt="0"/>
      <dgm:spPr/>
    </dgm:pt>
    <dgm:pt modelId="{3E289CC6-0A53-407A-BCC9-E5B71FF8289F}" type="pres">
      <dgm:prSet presAssocID="{EC72E714-E547-43A5-BC50-109E733CC940}" presName="background2" presStyleLbl="node2" presStyleIdx="0" presStyleCnt="2"/>
      <dgm:spPr/>
    </dgm:pt>
    <dgm:pt modelId="{0760AD80-A32D-45C8-BADB-1D67B63B81CD}" type="pres">
      <dgm:prSet presAssocID="{EC72E714-E547-43A5-BC50-109E733CC940}" presName="text2" presStyleLbl="fgAcc2" presStyleIdx="0" presStyleCnt="2" custScaleX="1421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646E3C-1D55-4607-A86E-4E59D108E972}" type="pres">
      <dgm:prSet presAssocID="{EC72E714-E547-43A5-BC50-109E733CC940}" presName="hierChild3" presStyleCnt="0"/>
      <dgm:spPr/>
    </dgm:pt>
    <dgm:pt modelId="{A1076293-56FF-48C2-81DB-DE54527C097B}" type="pres">
      <dgm:prSet presAssocID="{948BBCA1-4AE6-4E33-9D92-1E7624AD8265}" presName="Name17" presStyleLbl="parChTrans1D3" presStyleIdx="0" presStyleCnt="3"/>
      <dgm:spPr/>
      <dgm:t>
        <a:bodyPr/>
        <a:lstStyle/>
        <a:p>
          <a:endParaRPr lang="ru-RU"/>
        </a:p>
      </dgm:t>
    </dgm:pt>
    <dgm:pt modelId="{4C05E872-7549-4B08-A675-D745BAE6D166}" type="pres">
      <dgm:prSet presAssocID="{1A0486F3-136E-411C-ACAE-9BEC4936B253}" presName="hierRoot3" presStyleCnt="0"/>
      <dgm:spPr/>
    </dgm:pt>
    <dgm:pt modelId="{ECDACC4E-C7B4-45F3-9EE4-FA9481CCE747}" type="pres">
      <dgm:prSet presAssocID="{1A0486F3-136E-411C-ACAE-9BEC4936B253}" presName="composite3" presStyleCnt="0"/>
      <dgm:spPr/>
    </dgm:pt>
    <dgm:pt modelId="{EB465950-A5BB-4A61-9176-1ABAEA554907}" type="pres">
      <dgm:prSet presAssocID="{1A0486F3-136E-411C-ACAE-9BEC4936B253}" presName="background3" presStyleLbl="node3" presStyleIdx="0" presStyleCnt="3"/>
      <dgm:spPr/>
    </dgm:pt>
    <dgm:pt modelId="{25649FDC-79FD-4B3B-BE68-A4947D78071A}" type="pres">
      <dgm:prSet presAssocID="{1A0486F3-136E-411C-ACAE-9BEC4936B253}" presName="text3" presStyleLbl="fgAcc3" presStyleIdx="0" presStyleCnt="3" custScaleX="129212" custScaleY="1423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2556FB-C6E6-4CF8-8082-4B28185DD7BA}" type="pres">
      <dgm:prSet presAssocID="{1A0486F3-136E-411C-ACAE-9BEC4936B253}" presName="hierChild4" presStyleCnt="0"/>
      <dgm:spPr/>
    </dgm:pt>
    <dgm:pt modelId="{1BF508C4-4AB7-4725-AB54-CF30D338A760}" type="pres">
      <dgm:prSet presAssocID="{5FED3A77-B11C-4281-9F7D-FBB62881390D}" presName="Name17" presStyleLbl="parChTrans1D3" presStyleIdx="1" presStyleCnt="3"/>
      <dgm:spPr/>
      <dgm:t>
        <a:bodyPr/>
        <a:lstStyle/>
        <a:p>
          <a:endParaRPr lang="ru-RU"/>
        </a:p>
      </dgm:t>
    </dgm:pt>
    <dgm:pt modelId="{F8667753-A6C3-48E7-A6B3-DDF4295043C0}" type="pres">
      <dgm:prSet presAssocID="{CB4BABD2-E41F-4287-946B-53B913C288DA}" presName="hierRoot3" presStyleCnt="0"/>
      <dgm:spPr/>
    </dgm:pt>
    <dgm:pt modelId="{8E70C38D-8043-4752-9236-CAC6D9A59E6D}" type="pres">
      <dgm:prSet presAssocID="{CB4BABD2-E41F-4287-946B-53B913C288DA}" presName="composite3" presStyleCnt="0"/>
      <dgm:spPr/>
    </dgm:pt>
    <dgm:pt modelId="{7485F72A-2A57-4C88-88AC-B5F24DE2EF2B}" type="pres">
      <dgm:prSet presAssocID="{CB4BABD2-E41F-4287-946B-53B913C288DA}" presName="background3" presStyleLbl="node3" presStyleIdx="1" presStyleCnt="3"/>
      <dgm:spPr/>
    </dgm:pt>
    <dgm:pt modelId="{D80CD3A1-8D39-4FD5-98A5-AB491EF64444}" type="pres">
      <dgm:prSet presAssocID="{CB4BABD2-E41F-4287-946B-53B913C288DA}" presName="text3" presStyleLbl="fgAcc3" presStyleIdx="1" presStyleCnt="3" custScaleX="151097" custScaleY="1484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84A7AB-124F-4164-B44A-0878DA6A8F94}" type="pres">
      <dgm:prSet presAssocID="{CB4BABD2-E41F-4287-946B-53B913C288DA}" presName="hierChild4" presStyleCnt="0"/>
      <dgm:spPr/>
    </dgm:pt>
    <dgm:pt modelId="{FC7F515F-078B-4B66-A027-7A6CBD15DEB1}" type="pres">
      <dgm:prSet presAssocID="{E7879AD0-5128-4B30-8DDB-536F65D57AD1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A2E823F-2880-4468-974B-A1EAF673D791}" type="pres">
      <dgm:prSet presAssocID="{F11605EC-92D8-43FA-8A97-7C21A5CCE1AC}" presName="hierRoot2" presStyleCnt="0"/>
      <dgm:spPr/>
    </dgm:pt>
    <dgm:pt modelId="{6D1183B5-0712-4F38-8174-C038DDB08C0C}" type="pres">
      <dgm:prSet presAssocID="{F11605EC-92D8-43FA-8A97-7C21A5CCE1AC}" presName="composite2" presStyleCnt="0"/>
      <dgm:spPr/>
    </dgm:pt>
    <dgm:pt modelId="{CF083730-C623-4E5F-B9BC-ABAB004F25C2}" type="pres">
      <dgm:prSet presAssocID="{F11605EC-92D8-43FA-8A97-7C21A5CCE1AC}" presName="background2" presStyleLbl="node2" presStyleIdx="1" presStyleCnt="2"/>
      <dgm:spPr/>
    </dgm:pt>
    <dgm:pt modelId="{31EFDEB1-EE8D-41EE-B7AB-6DE49A91FAE8}" type="pres">
      <dgm:prSet presAssocID="{F11605EC-92D8-43FA-8A97-7C21A5CCE1AC}" presName="text2" presStyleLbl="fgAcc2" presStyleIdx="1" presStyleCnt="2" custScaleX="165396" custScaleY="1052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5037A9-07E4-43FD-9897-D3468AA2190C}" type="pres">
      <dgm:prSet presAssocID="{F11605EC-92D8-43FA-8A97-7C21A5CCE1AC}" presName="hierChild3" presStyleCnt="0"/>
      <dgm:spPr/>
    </dgm:pt>
    <dgm:pt modelId="{7F77166E-B7D3-475C-8A04-589F6AD1BCDF}" type="pres">
      <dgm:prSet presAssocID="{AF370332-6D4D-4C16-88E0-3187558C67D9}" presName="Name17" presStyleLbl="parChTrans1D3" presStyleIdx="2" presStyleCnt="3"/>
      <dgm:spPr/>
      <dgm:t>
        <a:bodyPr/>
        <a:lstStyle/>
        <a:p>
          <a:endParaRPr lang="ru-RU"/>
        </a:p>
      </dgm:t>
    </dgm:pt>
    <dgm:pt modelId="{BC795926-F54A-46F9-8436-015D9185AAE0}" type="pres">
      <dgm:prSet presAssocID="{ABEBD193-D784-4855-A8ED-56DFF35C23AC}" presName="hierRoot3" presStyleCnt="0"/>
      <dgm:spPr/>
    </dgm:pt>
    <dgm:pt modelId="{9EA71570-D037-44C9-B499-F187DF5DE7F6}" type="pres">
      <dgm:prSet presAssocID="{ABEBD193-D784-4855-A8ED-56DFF35C23AC}" presName="composite3" presStyleCnt="0"/>
      <dgm:spPr/>
    </dgm:pt>
    <dgm:pt modelId="{A5C55B60-3BB6-49AB-9C18-3BD0390B59E9}" type="pres">
      <dgm:prSet presAssocID="{ABEBD193-D784-4855-A8ED-56DFF35C23AC}" presName="background3" presStyleLbl="node3" presStyleIdx="2" presStyleCnt="3"/>
      <dgm:spPr/>
    </dgm:pt>
    <dgm:pt modelId="{C086CF7A-7C1F-4256-98C7-1ACD3E9E048F}" type="pres">
      <dgm:prSet presAssocID="{ABEBD193-D784-4855-A8ED-56DFF35C23AC}" presName="text3" presStyleLbl="fgAcc3" presStyleIdx="2" presStyleCnt="3" custScaleX="136566" custScaleY="1363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8C64A0-32D7-452D-BEB8-C910892A4FBD}" type="pres">
      <dgm:prSet presAssocID="{ABEBD193-D784-4855-A8ED-56DFF35C23AC}" presName="hierChild4" presStyleCnt="0"/>
      <dgm:spPr/>
    </dgm:pt>
  </dgm:ptLst>
  <dgm:cxnLst>
    <dgm:cxn modelId="{5435D1EC-550D-4B3A-94F5-B84BAD3F176A}" srcId="{EC72E714-E547-43A5-BC50-109E733CC940}" destId="{1A0486F3-136E-411C-ACAE-9BEC4936B253}" srcOrd="0" destOrd="0" parTransId="{948BBCA1-4AE6-4E33-9D92-1E7624AD8265}" sibTransId="{FFC4E9A8-80A1-4618-AD69-8F92CC617E53}"/>
    <dgm:cxn modelId="{3B77EFFA-9B88-48DC-8461-BFC2A80FE7D2}" type="presOf" srcId="{EC72E714-E547-43A5-BC50-109E733CC940}" destId="{0760AD80-A32D-45C8-BADB-1D67B63B81CD}" srcOrd="0" destOrd="0" presId="urn:microsoft.com/office/officeart/2005/8/layout/hierarchy1"/>
    <dgm:cxn modelId="{DD292A66-8A59-4CD3-BBF9-5A3B7D06EF1E}" type="presOf" srcId="{3CD40F06-9C8A-4513-A78C-6D162B37D596}" destId="{F449930C-E519-4095-8F31-F7D6A2331B1C}" srcOrd="0" destOrd="0" presId="urn:microsoft.com/office/officeart/2005/8/layout/hierarchy1"/>
    <dgm:cxn modelId="{FDDAA419-122E-4085-B92D-E50092EE644E}" type="presOf" srcId="{AF370332-6D4D-4C16-88E0-3187558C67D9}" destId="{7F77166E-B7D3-475C-8A04-589F6AD1BCDF}" srcOrd="0" destOrd="0" presId="urn:microsoft.com/office/officeart/2005/8/layout/hierarchy1"/>
    <dgm:cxn modelId="{3F305DE7-5DA7-4A83-B6D5-12DD1F50CEC9}" srcId="{F11605EC-92D8-43FA-8A97-7C21A5CCE1AC}" destId="{ABEBD193-D784-4855-A8ED-56DFF35C23AC}" srcOrd="0" destOrd="0" parTransId="{AF370332-6D4D-4C16-88E0-3187558C67D9}" sibTransId="{4863AF87-1CD2-437A-83C8-933CF395DBD5}"/>
    <dgm:cxn modelId="{5132C224-DEC8-48A6-BD00-6DBE9058788A}" srcId="{3CD40F06-9C8A-4513-A78C-6D162B37D596}" destId="{EC72E714-E547-43A5-BC50-109E733CC940}" srcOrd="0" destOrd="0" parTransId="{B4D5A6AE-7901-4F2E-8277-3CF15592091F}" sibTransId="{55A5056D-7C1B-4503-A9AA-53F9B45F86E3}"/>
    <dgm:cxn modelId="{CC71991E-3CA3-40B3-B438-59CB92923AA8}" type="presOf" srcId="{948BBCA1-4AE6-4E33-9D92-1E7624AD8265}" destId="{A1076293-56FF-48C2-81DB-DE54527C097B}" srcOrd="0" destOrd="0" presId="urn:microsoft.com/office/officeart/2005/8/layout/hierarchy1"/>
    <dgm:cxn modelId="{21942B39-C302-4E2E-AFA3-6AD4A22F8F7E}" type="presOf" srcId="{E7879AD0-5128-4B30-8DDB-536F65D57AD1}" destId="{FC7F515F-078B-4B66-A027-7A6CBD15DEB1}" srcOrd="0" destOrd="0" presId="urn:microsoft.com/office/officeart/2005/8/layout/hierarchy1"/>
    <dgm:cxn modelId="{0A0A77D0-3696-40A4-80F2-5927D6FF444E}" type="presOf" srcId="{5FED3A77-B11C-4281-9F7D-FBB62881390D}" destId="{1BF508C4-4AB7-4725-AB54-CF30D338A760}" srcOrd="0" destOrd="0" presId="urn:microsoft.com/office/officeart/2005/8/layout/hierarchy1"/>
    <dgm:cxn modelId="{0DDC145F-9A05-4E9B-A4BD-6CB95F7B4827}" srcId="{EC72E714-E547-43A5-BC50-109E733CC940}" destId="{CB4BABD2-E41F-4287-946B-53B913C288DA}" srcOrd="1" destOrd="0" parTransId="{5FED3A77-B11C-4281-9F7D-FBB62881390D}" sibTransId="{A46F03BA-0707-458B-B709-3C980DB754C2}"/>
    <dgm:cxn modelId="{7C2ED714-79E5-4D1B-9AC1-0EA2355BBCF2}" type="presOf" srcId="{B4D5A6AE-7901-4F2E-8277-3CF15592091F}" destId="{5D8C3493-3613-4F50-9DA4-6AE320086FBB}" srcOrd="0" destOrd="0" presId="urn:microsoft.com/office/officeart/2005/8/layout/hierarchy1"/>
    <dgm:cxn modelId="{DAA34CCF-0C3D-49CF-8588-31583EB3BCA5}" type="presOf" srcId="{ABEBD193-D784-4855-A8ED-56DFF35C23AC}" destId="{C086CF7A-7C1F-4256-98C7-1ACD3E9E048F}" srcOrd="0" destOrd="0" presId="urn:microsoft.com/office/officeart/2005/8/layout/hierarchy1"/>
    <dgm:cxn modelId="{C246A87B-90D6-43FA-830A-3B0DA5E3F1D1}" type="presOf" srcId="{1A0486F3-136E-411C-ACAE-9BEC4936B253}" destId="{25649FDC-79FD-4B3B-BE68-A4947D78071A}" srcOrd="0" destOrd="0" presId="urn:microsoft.com/office/officeart/2005/8/layout/hierarchy1"/>
    <dgm:cxn modelId="{0123C02C-339F-49B2-B0BA-20C2BE93F42C}" srcId="{52A3D3D3-696B-43BC-BFC4-762BA897FCAF}" destId="{3CD40F06-9C8A-4513-A78C-6D162B37D596}" srcOrd="0" destOrd="0" parTransId="{C703A528-F5EC-4AF2-8823-D8C65AD1C12D}" sibTransId="{1E5C6D50-7928-4618-9914-99341FB1F4BC}"/>
    <dgm:cxn modelId="{DDAB0985-5464-42DC-A178-AD263762C08E}" type="presOf" srcId="{F11605EC-92D8-43FA-8A97-7C21A5CCE1AC}" destId="{31EFDEB1-EE8D-41EE-B7AB-6DE49A91FAE8}" srcOrd="0" destOrd="0" presId="urn:microsoft.com/office/officeart/2005/8/layout/hierarchy1"/>
    <dgm:cxn modelId="{51FE6AA2-66C1-42D1-8A89-858CBD079538}" srcId="{3CD40F06-9C8A-4513-A78C-6D162B37D596}" destId="{F11605EC-92D8-43FA-8A97-7C21A5CCE1AC}" srcOrd="1" destOrd="0" parTransId="{E7879AD0-5128-4B30-8DDB-536F65D57AD1}" sibTransId="{7D41C3CC-4630-4645-828A-63B9613ECB7A}"/>
    <dgm:cxn modelId="{05AD2D66-F1CE-4BF4-ADA8-D1245373E258}" type="presOf" srcId="{52A3D3D3-696B-43BC-BFC4-762BA897FCAF}" destId="{ED40D7AC-A803-4B4C-AF8A-3872C9DC2C69}" srcOrd="0" destOrd="0" presId="urn:microsoft.com/office/officeart/2005/8/layout/hierarchy1"/>
    <dgm:cxn modelId="{BFE50AD6-C24E-4A54-8CA7-8D60363747BB}" type="presOf" srcId="{CB4BABD2-E41F-4287-946B-53B913C288DA}" destId="{D80CD3A1-8D39-4FD5-98A5-AB491EF64444}" srcOrd="0" destOrd="0" presId="urn:microsoft.com/office/officeart/2005/8/layout/hierarchy1"/>
    <dgm:cxn modelId="{727179CB-E94B-4F46-ADDE-B5355575585A}" type="presParOf" srcId="{ED40D7AC-A803-4B4C-AF8A-3872C9DC2C69}" destId="{69C8801C-B243-475C-986F-53281750F7C8}" srcOrd="0" destOrd="0" presId="urn:microsoft.com/office/officeart/2005/8/layout/hierarchy1"/>
    <dgm:cxn modelId="{B90B167A-F4FF-4E79-8A69-27CA9AE12444}" type="presParOf" srcId="{69C8801C-B243-475C-986F-53281750F7C8}" destId="{678A4B5A-629B-449C-AAB2-E96B327118CF}" srcOrd="0" destOrd="0" presId="urn:microsoft.com/office/officeart/2005/8/layout/hierarchy1"/>
    <dgm:cxn modelId="{B598ECE0-9B2E-4950-8439-A2E3C532C969}" type="presParOf" srcId="{678A4B5A-629B-449C-AAB2-E96B327118CF}" destId="{D4EC266F-840B-4CE7-8298-A1E85FB3209D}" srcOrd="0" destOrd="0" presId="urn:microsoft.com/office/officeart/2005/8/layout/hierarchy1"/>
    <dgm:cxn modelId="{B6FE71FF-2FE1-453A-81FC-967BB65657B1}" type="presParOf" srcId="{678A4B5A-629B-449C-AAB2-E96B327118CF}" destId="{F449930C-E519-4095-8F31-F7D6A2331B1C}" srcOrd="1" destOrd="0" presId="urn:microsoft.com/office/officeart/2005/8/layout/hierarchy1"/>
    <dgm:cxn modelId="{EF27BDCA-AE5A-4E04-BD5B-529A76BAEAE0}" type="presParOf" srcId="{69C8801C-B243-475C-986F-53281750F7C8}" destId="{CB5F24FA-0D20-4CB0-840D-C820E7C08514}" srcOrd="1" destOrd="0" presId="urn:microsoft.com/office/officeart/2005/8/layout/hierarchy1"/>
    <dgm:cxn modelId="{10122C96-7C8F-4880-8BA3-4CA897E14E68}" type="presParOf" srcId="{CB5F24FA-0D20-4CB0-840D-C820E7C08514}" destId="{5D8C3493-3613-4F50-9DA4-6AE320086FBB}" srcOrd="0" destOrd="0" presId="urn:microsoft.com/office/officeart/2005/8/layout/hierarchy1"/>
    <dgm:cxn modelId="{F4A67D92-2E7A-46BE-A827-A60615753ED4}" type="presParOf" srcId="{CB5F24FA-0D20-4CB0-840D-C820E7C08514}" destId="{58AC557F-C8A9-43D2-B41D-6C118A103BF2}" srcOrd="1" destOrd="0" presId="urn:microsoft.com/office/officeart/2005/8/layout/hierarchy1"/>
    <dgm:cxn modelId="{C9DA50D7-9FA4-477F-B198-C5C28D9AFB3D}" type="presParOf" srcId="{58AC557F-C8A9-43D2-B41D-6C118A103BF2}" destId="{5EC9E301-8773-4541-BB25-9AB4DBA25999}" srcOrd="0" destOrd="0" presId="urn:microsoft.com/office/officeart/2005/8/layout/hierarchy1"/>
    <dgm:cxn modelId="{1E801237-C19D-41CD-AD20-143FAB084DC2}" type="presParOf" srcId="{5EC9E301-8773-4541-BB25-9AB4DBA25999}" destId="{3E289CC6-0A53-407A-BCC9-E5B71FF8289F}" srcOrd="0" destOrd="0" presId="urn:microsoft.com/office/officeart/2005/8/layout/hierarchy1"/>
    <dgm:cxn modelId="{6FC6A793-E7FD-4280-8FC0-2B25CD2D51E1}" type="presParOf" srcId="{5EC9E301-8773-4541-BB25-9AB4DBA25999}" destId="{0760AD80-A32D-45C8-BADB-1D67B63B81CD}" srcOrd="1" destOrd="0" presId="urn:microsoft.com/office/officeart/2005/8/layout/hierarchy1"/>
    <dgm:cxn modelId="{33D0E240-EDDC-4ADD-B022-FC3CCADDEDFA}" type="presParOf" srcId="{58AC557F-C8A9-43D2-B41D-6C118A103BF2}" destId="{4F646E3C-1D55-4607-A86E-4E59D108E972}" srcOrd="1" destOrd="0" presId="urn:microsoft.com/office/officeart/2005/8/layout/hierarchy1"/>
    <dgm:cxn modelId="{17D2F33C-7CDE-4EA9-90A8-C2D6424F36B4}" type="presParOf" srcId="{4F646E3C-1D55-4607-A86E-4E59D108E972}" destId="{A1076293-56FF-48C2-81DB-DE54527C097B}" srcOrd="0" destOrd="0" presId="urn:microsoft.com/office/officeart/2005/8/layout/hierarchy1"/>
    <dgm:cxn modelId="{D9CC0C06-8C61-4EFD-9674-0B22EEB4449D}" type="presParOf" srcId="{4F646E3C-1D55-4607-A86E-4E59D108E972}" destId="{4C05E872-7549-4B08-A675-D745BAE6D166}" srcOrd="1" destOrd="0" presId="urn:microsoft.com/office/officeart/2005/8/layout/hierarchy1"/>
    <dgm:cxn modelId="{24FD6F0D-B594-4933-A511-B77FCB940643}" type="presParOf" srcId="{4C05E872-7549-4B08-A675-D745BAE6D166}" destId="{ECDACC4E-C7B4-45F3-9EE4-FA9481CCE747}" srcOrd="0" destOrd="0" presId="urn:microsoft.com/office/officeart/2005/8/layout/hierarchy1"/>
    <dgm:cxn modelId="{667C6D4F-BD9B-43CF-8FBF-F4BF5D7E64E3}" type="presParOf" srcId="{ECDACC4E-C7B4-45F3-9EE4-FA9481CCE747}" destId="{EB465950-A5BB-4A61-9176-1ABAEA554907}" srcOrd="0" destOrd="0" presId="urn:microsoft.com/office/officeart/2005/8/layout/hierarchy1"/>
    <dgm:cxn modelId="{DAAE4105-758F-491B-88B0-6182D7A80A42}" type="presParOf" srcId="{ECDACC4E-C7B4-45F3-9EE4-FA9481CCE747}" destId="{25649FDC-79FD-4B3B-BE68-A4947D78071A}" srcOrd="1" destOrd="0" presId="urn:microsoft.com/office/officeart/2005/8/layout/hierarchy1"/>
    <dgm:cxn modelId="{70012AB5-F4EF-4202-B4E5-BDFC6F1E33AD}" type="presParOf" srcId="{4C05E872-7549-4B08-A675-D745BAE6D166}" destId="{3A2556FB-C6E6-4CF8-8082-4B28185DD7BA}" srcOrd="1" destOrd="0" presId="urn:microsoft.com/office/officeart/2005/8/layout/hierarchy1"/>
    <dgm:cxn modelId="{63ECA602-8658-4BBA-B210-A6FD2F9835AB}" type="presParOf" srcId="{4F646E3C-1D55-4607-A86E-4E59D108E972}" destId="{1BF508C4-4AB7-4725-AB54-CF30D338A760}" srcOrd="2" destOrd="0" presId="urn:microsoft.com/office/officeart/2005/8/layout/hierarchy1"/>
    <dgm:cxn modelId="{DFCA0B25-85E9-4853-8550-16B789D67C0D}" type="presParOf" srcId="{4F646E3C-1D55-4607-A86E-4E59D108E972}" destId="{F8667753-A6C3-48E7-A6B3-DDF4295043C0}" srcOrd="3" destOrd="0" presId="urn:microsoft.com/office/officeart/2005/8/layout/hierarchy1"/>
    <dgm:cxn modelId="{D59B1581-9770-4DCE-A6D3-0F61D6BAE698}" type="presParOf" srcId="{F8667753-A6C3-48E7-A6B3-DDF4295043C0}" destId="{8E70C38D-8043-4752-9236-CAC6D9A59E6D}" srcOrd="0" destOrd="0" presId="urn:microsoft.com/office/officeart/2005/8/layout/hierarchy1"/>
    <dgm:cxn modelId="{BD1B64BB-5E8C-4B2E-B9AE-29CBE7A9FE51}" type="presParOf" srcId="{8E70C38D-8043-4752-9236-CAC6D9A59E6D}" destId="{7485F72A-2A57-4C88-88AC-B5F24DE2EF2B}" srcOrd="0" destOrd="0" presId="urn:microsoft.com/office/officeart/2005/8/layout/hierarchy1"/>
    <dgm:cxn modelId="{1C14004B-E042-47F0-ADAC-190727115026}" type="presParOf" srcId="{8E70C38D-8043-4752-9236-CAC6D9A59E6D}" destId="{D80CD3A1-8D39-4FD5-98A5-AB491EF64444}" srcOrd="1" destOrd="0" presId="urn:microsoft.com/office/officeart/2005/8/layout/hierarchy1"/>
    <dgm:cxn modelId="{F97AEA8E-A7E0-407B-A598-E84821347C7F}" type="presParOf" srcId="{F8667753-A6C3-48E7-A6B3-DDF4295043C0}" destId="{9B84A7AB-124F-4164-B44A-0878DA6A8F94}" srcOrd="1" destOrd="0" presId="urn:microsoft.com/office/officeart/2005/8/layout/hierarchy1"/>
    <dgm:cxn modelId="{CAF9C9A1-126E-46BB-8F33-E188A0BD8A2B}" type="presParOf" srcId="{CB5F24FA-0D20-4CB0-840D-C820E7C08514}" destId="{FC7F515F-078B-4B66-A027-7A6CBD15DEB1}" srcOrd="2" destOrd="0" presId="urn:microsoft.com/office/officeart/2005/8/layout/hierarchy1"/>
    <dgm:cxn modelId="{9C6941FA-AB66-4DAD-B5BD-D7CECC6F1883}" type="presParOf" srcId="{CB5F24FA-0D20-4CB0-840D-C820E7C08514}" destId="{BA2E823F-2880-4468-974B-A1EAF673D791}" srcOrd="3" destOrd="0" presId="urn:microsoft.com/office/officeart/2005/8/layout/hierarchy1"/>
    <dgm:cxn modelId="{4201A17A-21B6-44EF-AECC-5D2527AE9AF3}" type="presParOf" srcId="{BA2E823F-2880-4468-974B-A1EAF673D791}" destId="{6D1183B5-0712-4F38-8174-C038DDB08C0C}" srcOrd="0" destOrd="0" presId="urn:microsoft.com/office/officeart/2005/8/layout/hierarchy1"/>
    <dgm:cxn modelId="{57C1C4DD-803E-4099-84BA-F659E03F410B}" type="presParOf" srcId="{6D1183B5-0712-4F38-8174-C038DDB08C0C}" destId="{CF083730-C623-4E5F-B9BC-ABAB004F25C2}" srcOrd="0" destOrd="0" presId="urn:microsoft.com/office/officeart/2005/8/layout/hierarchy1"/>
    <dgm:cxn modelId="{D946EF14-4011-4624-A323-49998B47D227}" type="presParOf" srcId="{6D1183B5-0712-4F38-8174-C038DDB08C0C}" destId="{31EFDEB1-EE8D-41EE-B7AB-6DE49A91FAE8}" srcOrd="1" destOrd="0" presId="urn:microsoft.com/office/officeart/2005/8/layout/hierarchy1"/>
    <dgm:cxn modelId="{551278AE-0881-4F8C-9409-1AA206E5978C}" type="presParOf" srcId="{BA2E823F-2880-4468-974B-A1EAF673D791}" destId="{395037A9-07E4-43FD-9897-D3468AA2190C}" srcOrd="1" destOrd="0" presId="urn:microsoft.com/office/officeart/2005/8/layout/hierarchy1"/>
    <dgm:cxn modelId="{4A150ADB-BA77-49D7-945A-1F5ED3D8E9DD}" type="presParOf" srcId="{395037A9-07E4-43FD-9897-D3468AA2190C}" destId="{7F77166E-B7D3-475C-8A04-589F6AD1BCDF}" srcOrd="0" destOrd="0" presId="urn:microsoft.com/office/officeart/2005/8/layout/hierarchy1"/>
    <dgm:cxn modelId="{959520D3-D7C9-4220-AEEF-436E490E29A1}" type="presParOf" srcId="{395037A9-07E4-43FD-9897-D3468AA2190C}" destId="{BC795926-F54A-46F9-8436-015D9185AAE0}" srcOrd="1" destOrd="0" presId="urn:microsoft.com/office/officeart/2005/8/layout/hierarchy1"/>
    <dgm:cxn modelId="{225ED073-89AC-4592-8647-77CF83C9986E}" type="presParOf" srcId="{BC795926-F54A-46F9-8436-015D9185AAE0}" destId="{9EA71570-D037-44C9-B499-F187DF5DE7F6}" srcOrd="0" destOrd="0" presId="urn:microsoft.com/office/officeart/2005/8/layout/hierarchy1"/>
    <dgm:cxn modelId="{0BE3D8CE-F145-4394-88B8-D8CD2E52551A}" type="presParOf" srcId="{9EA71570-D037-44C9-B499-F187DF5DE7F6}" destId="{A5C55B60-3BB6-49AB-9C18-3BD0390B59E9}" srcOrd="0" destOrd="0" presId="urn:microsoft.com/office/officeart/2005/8/layout/hierarchy1"/>
    <dgm:cxn modelId="{BCBC089D-6112-438B-A31C-B50A06779A72}" type="presParOf" srcId="{9EA71570-D037-44C9-B499-F187DF5DE7F6}" destId="{C086CF7A-7C1F-4256-98C7-1ACD3E9E048F}" srcOrd="1" destOrd="0" presId="urn:microsoft.com/office/officeart/2005/8/layout/hierarchy1"/>
    <dgm:cxn modelId="{F2B68F8F-F6B7-4A12-BD24-AB32FD231500}" type="presParOf" srcId="{BC795926-F54A-46F9-8436-015D9185AAE0}" destId="{298C64A0-32D7-452D-BEB8-C910892A4FB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1081CC5-FEA7-4ACA-BEBB-42D38CE37E2F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55F4683-7A69-444F-9364-1F18374FD620}" type="pres">
      <dgm:prSet presAssocID="{11081CC5-FEA7-4ACA-BEBB-42D38CE37E2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AE7D605-A017-4363-B000-B1F4C429EDDE}" type="presOf" srcId="{11081CC5-FEA7-4ACA-BEBB-42D38CE37E2F}" destId="{755F4683-7A69-444F-9364-1F18374FD620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0870E3E-89FA-4661-AAAE-47DBBABC57FB}" type="doc">
      <dgm:prSet loTypeId="urn:microsoft.com/office/officeart/2005/8/layout/vList4#2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A166887C-D9A4-4798-869F-5E54FEC0E02A}" type="pres">
      <dgm:prSet presAssocID="{A0870E3E-89FA-4661-AAAE-47DBBABC57F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90D3CF2-BB93-4518-887D-76ED4240CF1C}" type="presOf" srcId="{A0870E3E-89FA-4661-AAAE-47DBBABC57FB}" destId="{A166887C-D9A4-4798-869F-5E54FEC0E02A}" srcOrd="0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C2CCBB2-1262-4EB9-A170-738BD8B51D74}" type="doc">
      <dgm:prSet loTypeId="urn:microsoft.com/office/officeart/2005/8/layout/cycle5" loCatId="cycle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ACA73324-4702-47E2-8C5E-B8035A7C0AB8}">
      <dgm:prSet phldrT="[Текст]" custT="1"/>
      <dgm:spPr/>
      <dgm:t>
        <a:bodyPr/>
        <a:lstStyle/>
        <a:p>
          <a:r>
            <a:rPr lang="ru-RU" sz="1800" dirty="0" err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здоровьесберегающая</a:t>
          </a:r>
          <a:endParaRPr lang="ru-RU" sz="18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B73DE927-2EBD-4619-83E9-1F898B984A06}" type="parTrans" cxnId="{532F6139-4285-4BC3-BE57-30FA2382463D}">
      <dgm:prSet/>
      <dgm:spPr/>
      <dgm:t>
        <a:bodyPr/>
        <a:lstStyle/>
        <a:p>
          <a:endParaRPr lang="ru-RU"/>
        </a:p>
      </dgm:t>
    </dgm:pt>
    <dgm:pt modelId="{108AC26E-525C-404C-86FA-BE68F745256C}" type="sibTrans" cxnId="{532F6139-4285-4BC3-BE57-30FA2382463D}">
      <dgm:prSet/>
      <dgm:spPr/>
      <dgm:t>
        <a:bodyPr/>
        <a:lstStyle/>
        <a:p>
          <a:endParaRPr lang="ru-RU"/>
        </a:p>
      </dgm:t>
    </dgm:pt>
    <dgm:pt modelId="{3B9A007F-0477-48B6-8247-DCD31B53D64F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игровая</a:t>
          </a:r>
          <a:endParaRPr lang="ru-RU" sz="1800" dirty="0">
            <a:solidFill>
              <a:srgbClr val="0066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8F0FFBB8-FA77-4D76-B643-8BCF2B67B1D6}" type="parTrans" cxnId="{ED63749E-5E8E-47EA-B6C2-C043297FEAB4}">
      <dgm:prSet/>
      <dgm:spPr/>
      <dgm:t>
        <a:bodyPr/>
        <a:lstStyle/>
        <a:p>
          <a:endParaRPr lang="ru-RU"/>
        </a:p>
      </dgm:t>
    </dgm:pt>
    <dgm:pt modelId="{4A53F9F8-6318-42E4-8EEE-1D78A5DA4872}" type="sibTrans" cxnId="{ED63749E-5E8E-47EA-B6C2-C043297FEAB4}">
      <dgm:prSet/>
      <dgm:spPr/>
      <dgm:t>
        <a:bodyPr/>
        <a:lstStyle/>
        <a:p>
          <a:endParaRPr lang="ru-RU"/>
        </a:p>
      </dgm:t>
    </dgm:pt>
    <dgm:pt modelId="{C5399607-E883-48C2-9A08-69CFA8951AEB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Информационно-коммуникативная</a:t>
          </a:r>
          <a:endParaRPr lang="ru-RU" sz="1800" dirty="0">
            <a:solidFill>
              <a:srgbClr val="FF00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6DF76959-27FD-4352-BB64-10D131ED039B}" type="parTrans" cxnId="{ECAA3649-D557-4DD7-8800-56AB6F12F809}">
      <dgm:prSet/>
      <dgm:spPr/>
      <dgm:t>
        <a:bodyPr/>
        <a:lstStyle/>
        <a:p>
          <a:endParaRPr lang="ru-RU"/>
        </a:p>
      </dgm:t>
    </dgm:pt>
    <dgm:pt modelId="{6D206927-1F6B-49E9-B7A8-DE5860176782}" type="sibTrans" cxnId="{ECAA3649-D557-4DD7-8800-56AB6F12F809}">
      <dgm:prSet/>
      <dgm:spPr/>
      <dgm:t>
        <a:bodyPr/>
        <a:lstStyle/>
        <a:p>
          <a:endParaRPr lang="ru-RU"/>
        </a:p>
      </dgm:t>
    </dgm:pt>
    <dgm:pt modelId="{E59ED924-3114-48A1-8480-61AA3CA2E980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личностно-ориентированная</a:t>
          </a:r>
          <a:endParaRPr lang="ru-RU" sz="1800" dirty="0">
            <a:solidFill>
              <a:srgbClr val="0000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74CB87B7-39DC-45BA-ABA8-36E35E227EF8}" type="parTrans" cxnId="{FBAF14FF-2ABF-4814-B3DC-87AE44A3EADC}">
      <dgm:prSet/>
      <dgm:spPr/>
      <dgm:t>
        <a:bodyPr/>
        <a:lstStyle/>
        <a:p>
          <a:endParaRPr lang="ru-RU"/>
        </a:p>
      </dgm:t>
    </dgm:pt>
    <dgm:pt modelId="{A51C3B4C-09FF-4C81-9B08-016C114F24E5}" type="sibTrans" cxnId="{FBAF14FF-2ABF-4814-B3DC-87AE44A3EADC}">
      <dgm:prSet/>
      <dgm:spPr/>
      <dgm:t>
        <a:bodyPr/>
        <a:lstStyle/>
        <a:p>
          <a:endParaRPr lang="ru-RU"/>
        </a:p>
      </dgm:t>
    </dgm:pt>
    <dgm:pt modelId="{7F349E1B-C7E2-44AE-BC5E-15201063C208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проектная</a:t>
          </a:r>
          <a:endParaRPr lang="ru-RU" sz="1800" dirty="0">
            <a:solidFill>
              <a:srgbClr val="FF33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ED72250C-04CA-454C-A6AE-4C192ED08FCC}" type="parTrans" cxnId="{3A3E096C-5B47-48EB-B6D6-1D1F52BD9B46}">
      <dgm:prSet/>
      <dgm:spPr/>
      <dgm:t>
        <a:bodyPr/>
        <a:lstStyle/>
        <a:p>
          <a:endParaRPr lang="ru-RU"/>
        </a:p>
      </dgm:t>
    </dgm:pt>
    <dgm:pt modelId="{3FAFFE19-3398-46A5-A6EB-4B0990A14BF8}" type="sibTrans" cxnId="{3A3E096C-5B47-48EB-B6D6-1D1F52BD9B46}">
      <dgm:prSet/>
      <dgm:spPr/>
      <dgm:t>
        <a:bodyPr/>
        <a:lstStyle/>
        <a:p>
          <a:endParaRPr lang="ru-RU"/>
        </a:p>
      </dgm:t>
    </dgm:pt>
    <dgm:pt modelId="{45454154-AFE4-4D54-A297-90D8A34050F8}" type="pres">
      <dgm:prSet presAssocID="{7C2CCBB2-1262-4EB9-A170-738BD8B51D7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AB8B5C-D447-43AE-832E-49C07ABE5C3B}" type="pres">
      <dgm:prSet presAssocID="{ACA73324-4702-47E2-8C5E-B8035A7C0AB8}" presName="node" presStyleLbl="node1" presStyleIdx="0" presStyleCnt="5" custScaleX="1692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BD67EB-9EEC-433C-B2E7-816521CE6B01}" type="pres">
      <dgm:prSet presAssocID="{ACA73324-4702-47E2-8C5E-B8035A7C0AB8}" presName="spNode" presStyleCnt="0"/>
      <dgm:spPr/>
    </dgm:pt>
    <dgm:pt modelId="{29E0E301-F94D-415A-B895-933A075E5264}" type="pres">
      <dgm:prSet presAssocID="{108AC26E-525C-404C-86FA-BE68F745256C}" presName="sibTrans" presStyleLbl="sibTrans1D1" presStyleIdx="0" presStyleCnt="5"/>
      <dgm:spPr/>
      <dgm:t>
        <a:bodyPr/>
        <a:lstStyle/>
        <a:p>
          <a:endParaRPr lang="ru-RU"/>
        </a:p>
      </dgm:t>
    </dgm:pt>
    <dgm:pt modelId="{7F100142-19A1-4403-965D-BD7C6CF8D296}" type="pres">
      <dgm:prSet presAssocID="{3B9A007F-0477-48B6-8247-DCD31B53D64F}" presName="node" presStyleLbl="node1" presStyleIdx="1" presStyleCnt="5" custScaleX="1650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32B8B7-6A39-467B-9FFD-E39097461D61}" type="pres">
      <dgm:prSet presAssocID="{3B9A007F-0477-48B6-8247-DCD31B53D64F}" presName="spNode" presStyleCnt="0"/>
      <dgm:spPr/>
    </dgm:pt>
    <dgm:pt modelId="{438B2A78-D7DC-4107-B26B-C27F8E1E9E27}" type="pres">
      <dgm:prSet presAssocID="{4A53F9F8-6318-42E4-8EEE-1D78A5DA4872}" presName="sibTrans" presStyleLbl="sibTrans1D1" presStyleIdx="1" presStyleCnt="5"/>
      <dgm:spPr/>
      <dgm:t>
        <a:bodyPr/>
        <a:lstStyle/>
        <a:p>
          <a:endParaRPr lang="ru-RU"/>
        </a:p>
      </dgm:t>
    </dgm:pt>
    <dgm:pt modelId="{D6F6C18B-ED68-4310-A1C0-6E7250B25F72}" type="pres">
      <dgm:prSet presAssocID="{C5399607-E883-48C2-9A08-69CFA8951AEB}" presName="node" presStyleLbl="node1" presStyleIdx="2" presStyleCnt="5" custScaleX="173873" custRadScaleRad="101825" custRadScaleInc="-620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31323D-9887-4957-8D49-7EAC4F6F8892}" type="pres">
      <dgm:prSet presAssocID="{C5399607-E883-48C2-9A08-69CFA8951AEB}" presName="spNode" presStyleCnt="0"/>
      <dgm:spPr/>
    </dgm:pt>
    <dgm:pt modelId="{9A5D0868-1097-4CF7-BEC7-E1AB187F5C3C}" type="pres">
      <dgm:prSet presAssocID="{6D206927-1F6B-49E9-B7A8-DE5860176782}" presName="sibTrans" presStyleLbl="sibTrans1D1" presStyleIdx="2" presStyleCnt="5"/>
      <dgm:spPr/>
      <dgm:t>
        <a:bodyPr/>
        <a:lstStyle/>
        <a:p>
          <a:endParaRPr lang="ru-RU"/>
        </a:p>
      </dgm:t>
    </dgm:pt>
    <dgm:pt modelId="{C24002BA-F0F7-4BE3-9F3D-BF7791EA6A79}" type="pres">
      <dgm:prSet presAssocID="{E59ED924-3114-48A1-8480-61AA3CA2E980}" presName="node" presStyleLbl="node1" presStyleIdx="3" presStyleCnt="5" custScaleX="162783" custRadScaleRad="99095" custRadScaleInc="566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30EAEA-A633-4EB9-BEBA-924598C89600}" type="pres">
      <dgm:prSet presAssocID="{E59ED924-3114-48A1-8480-61AA3CA2E980}" presName="spNode" presStyleCnt="0"/>
      <dgm:spPr/>
    </dgm:pt>
    <dgm:pt modelId="{8B03E48F-C41D-4354-AC2F-2B5EFC28DDFA}" type="pres">
      <dgm:prSet presAssocID="{A51C3B4C-09FF-4C81-9B08-016C114F24E5}" presName="sibTrans" presStyleLbl="sibTrans1D1" presStyleIdx="3" presStyleCnt="5"/>
      <dgm:spPr/>
      <dgm:t>
        <a:bodyPr/>
        <a:lstStyle/>
        <a:p>
          <a:endParaRPr lang="ru-RU"/>
        </a:p>
      </dgm:t>
    </dgm:pt>
    <dgm:pt modelId="{F4B8C020-88F7-4C82-8C52-FAC9145361FD}" type="pres">
      <dgm:prSet presAssocID="{7F349E1B-C7E2-44AE-BC5E-15201063C208}" presName="node" presStyleLbl="node1" presStyleIdx="4" presStyleCnt="5" custScaleX="1626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7C20CE-9B9F-4C53-BF5B-9B18D585150A}" type="pres">
      <dgm:prSet presAssocID="{7F349E1B-C7E2-44AE-BC5E-15201063C208}" presName="spNode" presStyleCnt="0"/>
      <dgm:spPr/>
    </dgm:pt>
    <dgm:pt modelId="{03ABC5B6-9A11-4EAD-AA50-28E1B99A4376}" type="pres">
      <dgm:prSet presAssocID="{3FAFFE19-3398-46A5-A6EB-4B0990A14BF8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B14F919F-7136-4A63-B6E1-E207B999BDE3}" type="presOf" srcId="{3B9A007F-0477-48B6-8247-DCD31B53D64F}" destId="{7F100142-19A1-4403-965D-BD7C6CF8D296}" srcOrd="0" destOrd="0" presId="urn:microsoft.com/office/officeart/2005/8/layout/cycle5"/>
    <dgm:cxn modelId="{532F6139-4285-4BC3-BE57-30FA2382463D}" srcId="{7C2CCBB2-1262-4EB9-A170-738BD8B51D74}" destId="{ACA73324-4702-47E2-8C5E-B8035A7C0AB8}" srcOrd="0" destOrd="0" parTransId="{B73DE927-2EBD-4619-83E9-1F898B984A06}" sibTransId="{108AC26E-525C-404C-86FA-BE68F745256C}"/>
    <dgm:cxn modelId="{ED63749E-5E8E-47EA-B6C2-C043297FEAB4}" srcId="{7C2CCBB2-1262-4EB9-A170-738BD8B51D74}" destId="{3B9A007F-0477-48B6-8247-DCD31B53D64F}" srcOrd="1" destOrd="0" parTransId="{8F0FFBB8-FA77-4D76-B643-8BCF2B67B1D6}" sibTransId="{4A53F9F8-6318-42E4-8EEE-1D78A5DA4872}"/>
    <dgm:cxn modelId="{B2808E55-1EDB-46E4-AB94-40CD74AD046C}" type="presOf" srcId="{7F349E1B-C7E2-44AE-BC5E-15201063C208}" destId="{F4B8C020-88F7-4C82-8C52-FAC9145361FD}" srcOrd="0" destOrd="0" presId="urn:microsoft.com/office/officeart/2005/8/layout/cycle5"/>
    <dgm:cxn modelId="{8A93AEC3-2AC8-41AF-8B05-3C90441FFFFA}" type="presOf" srcId="{108AC26E-525C-404C-86FA-BE68F745256C}" destId="{29E0E301-F94D-415A-B895-933A075E5264}" srcOrd="0" destOrd="0" presId="urn:microsoft.com/office/officeart/2005/8/layout/cycle5"/>
    <dgm:cxn modelId="{ECAA3649-D557-4DD7-8800-56AB6F12F809}" srcId="{7C2CCBB2-1262-4EB9-A170-738BD8B51D74}" destId="{C5399607-E883-48C2-9A08-69CFA8951AEB}" srcOrd="2" destOrd="0" parTransId="{6DF76959-27FD-4352-BB64-10D131ED039B}" sibTransId="{6D206927-1F6B-49E9-B7A8-DE5860176782}"/>
    <dgm:cxn modelId="{3B9DEDA1-C12C-4A75-89EB-49C271111763}" type="presOf" srcId="{7C2CCBB2-1262-4EB9-A170-738BD8B51D74}" destId="{45454154-AFE4-4D54-A297-90D8A34050F8}" srcOrd="0" destOrd="0" presId="urn:microsoft.com/office/officeart/2005/8/layout/cycle5"/>
    <dgm:cxn modelId="{3A3E096C-5B47-48EB-B6D6-1D1F52BD9B46}" srcId="{7C2CCBB2-1262-4EB9-A170-738BD8B51D74}" destId="{7F349E1B-C7E2-44AE-BC5E-15201063C208}" srcOrd="4" destOrd="0" parTransId="{ED72250C-04CA-454C-A6AE-4C192ED08FCC}" sibTransId="{3FAFFE19-3398-46A5-A6EB-4B0990A14BF8}"/>
    <dgm:cxn modelId="{B5D6A8D3-CF6F-4FA8-8F04-57D37777D532}" type="presOf" srcId="{A51C3B4C-09FF-4C81-9B08-016C114F24E5}" destId="{8B03E48F-C41D-4354-AC2F-2B5EFC28DDFA}" srcOrd="0" destOrd="0" presId="urn:microsoft.com/office/officeart/2005/8/layout/cycle5"/>
    <dgm:cxn modelId="{EF5EF06C-B326-471E-A5A4-6970E5DF2BE5}" type="presOf" srcId="{E59ED924-3114-48A1-8480-61AA3CA2E980}" destId="{C24002BA-F0F7-4BE3-9F3D-BF7791EA6A79}" srcOrd="0" destOrd="0" presId="urn:microsoft.com/office/officeart/2005/8/layout/cycle5"/>
    <dgm:cxn modelId="{1776CB8F-89A8-44F5-8BAC-98806718D110}" type="presOf" srcId="{6D206927-1F6B-49E9-B7A8-DE5860176782}" destId="{9A5D0868-1097-4CF7-BEC7-E1AB187F5C3C}" srcOrd="0" destOrd="0" presId="urn:microsoft.com/office/officeart/2005/8/layout/cycle5"/>
    <dgm:cxn modelId="{86A6554D-2B06-47FA-B347-2839F3CF2310}" type="presOf" srcId="{4A53F9F8-6318-42E4-8EEE-1D78A5DA4872}" destId="{438B2A78-D7DC-4107-B26B-C27F8E1E9E27}" srcOrd="0" destOrd="0" presId="urn:microsoft.com/office/officeart/2005/8/layout/cycle5"/>
    <dgm:cxn modelId="{40BD06DF-A8F7-4EB2-99AA-EAD45608BB76}" type="presOf" srcId="{3FAFFE19-3398-46A5-A6EB-4B0990A14BF8}" destId="{03ABC5B6-9A11-4EAD-AA50-28E1B99A4376}" srcOrd="0" destOrd="0" presId="urn:microsoft.com/office/officeart/2005/8/layout/cycle5"/>
    <dgm:cxn modelId="{05E55A63-00D4-4BF9-8B2F-F6F222890938}" type="presOf" srcId="{C5399607-E883-48C2-9A08-69CFA8951AEB}" destId="{D6F6C18B-ED68-4310-A1C0-6E7250B25F72}" srcOrd="0" destOrd="0" presId="urn:microsoft.com/office/officeart/2005/8/layout/cycle5"/>
    <dgm:cxn modelId="{FBAF14FF-2ABF-4814-B3DC-87AE44A3EADC}" srcId="{7C2CCBB2-1262-4EB9-A170-738BD8B51D74}" destId="{E59ED924-3114-48A1-8480-61AA3CA2E980}" srcOrd="3" destOrd="0" parTransId="{74CB87B7-39DC-45BA-ABA8-36E35E227EF8}" sibTransId="{A51C3B4C-09FF-4C81-9B08-016C114F24E5}"/>
    <dgm:cxn modelId="{6134513E-1C00-4569-8F48-8687B674BE65}" type="presOf" srcId="{ACA73324-4702-47E2-8C5E-B8035A7C0AB8}" destId="{55AB8B5C-D447-43AE-832E-49C07ABE5C3B}" srcOrd="0" destOrd="0" presId="urn:microsoft.com/office/officeart/2005/8/layout/cycle5"/>
    <dgm:cxn modelId="{C1855A05-2236-48BA-9C62-C9833222B83F}" type="presParOf" srcId="{45454154-AFE4-4D54-A297-90D8A34050F8}" destId="{55AB8B5C-D447-43AE-832E-49C07ABE5C3B}" srcOrd="0" destOrd="0" presId="urn:microsoft.com/office/officeart/2005/8/layout/cycle5"/>
    <dgm:cxn modelId="{012D2DC2-07D2-4823-A940-2D58D6A0D135}" type="presParOf" srcId="{45454154-AFE4-4D54-A297-90D8A34050F8}" destId="{B6BD67EB-9EEC-433C-B2E7-816521CE6B01}" srcOrd="1" destOrd="0" presId="urn:microsoft.com/office/officeart/2005/8/layout/cycle5"/>
    <dgm:cxn modelId="{2198754B-1341-4277-B6D8-9459BA5C863E}" type="presParOf" srcId="{45454154-AFE4-4D54-A297-90D8A34050F8}" destId="{29E0E301-F94D-415A-B895-933A075E5264}" srcOrd="2" destOrd="0" presId="urn:microsoft.com/office/officeart/2005/8/layout/cycle5"/>
    <dgm:cxn modelId="{C6D81A63-82FB-4B14-8018-781B608D593D}" type="presParOf" srcId="{45454154-AFE4-4D54-A297-90D8A34050F8}" destId="{7F100142-19A1-4403-965D-BD7C6CF8D296}" srcOrd="3" destOrd="0" presId="urn:microsoft.com/office/officeart/2005/8/layout/cycle5"/>
    <dgm:cxn modelId="{1C30A9E3-4472-4051-960C-29043E5EDF80}" type="presParOf" srcId="{45454154-AFE4-4D54-A297-90D8A34050F8}" destId="{E132B8B7-6A39-467B-9FFD-E39097461D61}" srcOrd="4" destOrd="0" presId="urn:microsoft.com/office/officeart/2005/8/layout/cycle5"/>
    <dgm:cxn modelId="{CB928B3C-F6AA-4FE8-8C51-298286A8FF85}" type="presParOf" srcId="{45454154-AFE4-4D54-A297-90D8A34050F8}" destId="{438B2A78-D7DC-4107-B26B-C27F8E1E9E27}" srcOrd="5" destOrd="0" presId="urn:microsoft.com/office/officeart/2005/8/layout/cycle5"/>
    <dgm:cxn modelId="{D61FB218-FB0A-48BE-88AD-E90B5C8742A4}" type="presParOf" srcId="{45454154-AFE4-4D54-A297-90D8A34050F8}" destId="{D6F6C18B-ED68-4310-A1C0-6E7250B25F72}" srcOrd="6" destOrd="0" presId="urn:microsoft.com/office/officeart/2005/8/layout/cycle5"/>
    <dgm:cxn modelId="{58CCBD02-D8C8-4037-892F-3B867582C832}" type="presParOf" srcId="{45454154-AFE4-4D54-A297-90D8A34050F8}" destId="{6531323D-9887-4957-8D49-7EAC4F6F8892}" srcOrd="7" destOrd="0" presId="urn:microsoft.com/office/officeart/2005/8/layout/cycle5"/>
    <dgm:cxn modelId="{6046E65E-B7B4-405C-A042-B20DD2A74647}" type="presParOf" srcId="{45454154-AFE4-4D54-A297-90D8A34050F8}" destId="{9A5D0868-1097-4CF7-BEC7-E1AB187F5C3C}" srcOrd="8" destOrd="0" presId="urn:microsoft.com/office/officeart/2005/8/layout/cycle5"/>
    <dgm:cxn modelId="{B63EC649-62B1-43BA-982F-C990AAA38CD2}" type="presParOf" srcId="{45454154-AFE4-4D54-A297-90D8A34050F8}" destId="{C24002BA-F0F7-4BE3-9F3D-BF7791EA6A79}" srcOrd="9" destOrd="0" presId="urn:microsoft.com/office/officeart/2005/8/layout/cycle5"/>
    <dgm:cxn modelId="{FB265A2C-50F4-4B41-A906-03C5E43EBA9A}" type="presParOf" srcId="{45454154-AFE4-4D54-A297-90D8A34050F8}" destId="{0130EAEA-A633-4EB9-BEBA-924598C89600}" srcOrd="10" destOrd="0" presId="urn:microsoft.com/office/officeart/2005/8/layout/cycle5"/>
    <dgm:cxn modelId="{0DEBEFC3-DDAB-49F5-9A6C-A862DD6257BD}" type="presParOf" srcId="{45454154-AFE4-4D54-A297-90D8A34050F8}" destId="{8B03E48F-C41D-4354-AC2F-2B5EFC28DDFA}" srcOrd="11" destOrd="0" presId="urn:microsoft.com/office/officeart/2005/8/layout/cycle5"/>
    <dgm:cxn modelId="{13715900-2E44-4D22-911E-E27BB595081D}" type="presParOf" srcId="{45454154-AFE4-4D54-A297-90D8A34050F8}" destId="{F4B8C020-88F7-4C82-8C52-FAC9145361FD}" srcOrd="12" destOrd="0" presId="urn:microsoft.com/office/officeart/2005/8/layout/cycle5"/>
    <dgm:cxn modelId="{24BE3028-E1EB-42D2-B2F6-B49C6474D086}" type="presParOf" srcId="{45454154-AFE4-4D54-A297-90D8A34050F8}" destId="{847C20CE-9B9F-4C53-BF5B-9B18D585150A}" srcOrd="13" destOrd="0" presId="urn:microsoft.com/office/officeart/2005/8/layout/cycle5"/>
    <dgm:cxn modelId="{B8966B1F-7555-41E2-B17F-7AF716DE4852}" type="presParOf" srcId="{45454154-AFE4-4D54-A297-90D8A34050F8}" destId="{03ABC5B6-9A11-4EAD-AA50-28E1B99A4376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2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2A3D3D3-696B-43BC-BFC4-762BA897FC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40D7AC-A803-4B4C-AF8A-3872C9DC2C69}" type="pres">
      <dgm:prSet presAssocID="{52A3D3D3-696B-43BC-BFC4-762BA897FC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A235132A-DCB5-475F-8A7B-93B559C002BF}" type="presOf" srcId="{52A3D3D3-696B-43BC-BFC4-762BA897FCAF}" destId="{ED40D7AC-A803-4B4C-AF8A-3872C9DC2C69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1081CC5-FEA7-4ACA-BEBB-42D38CE37E2F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55F4683-7A69-444F-9364-1F18374FD620}" type="pres">
      <dgm:prSet presAssocID="{11081CC5-FEA7-4ACA-BEBB-42D38CE37E2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37BD3F2-D881-4C11-92DA-8E9930E8009D}" type="presOf" srcId="{11081CC5-FEA7-4ACA-BEBB-42D38CE37E2F}" destId="{755F4683-7A69-444F-9364-1F18374FD620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0870E3E-89FA-4661-AAAE-47DBBABC57FB}" type="doc">
      <dgm:prSet loTypeId="urn:microsoft.com/office/officeart/2005/8/layout/vList4#3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A166887C-D9A4-4798-869F-5E54FEC0E02A}" type="pres">
      <dgm:prSet presAssocID="{A0870E3E-89FA-4661-AAAE-47DBBABC57F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43ABBB5-E290-4152-8A02-823C069F2287}" type="presOf" srcId="{A0870E3E-89FA-4661-AAAE-47DBBABC57FB}" destId="{A166887C-D9A4-4798-869F-5E54FEC0E02A}" srcOrd="0" destOrd="0" presId="urn:microsoft.com/office/officeart/2005/8/layout/vList4#3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2A3D3D3-696B-43BC-BFC4-762BA897FC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40D7AC-A803-4B4C-AF8A-3872C9DC2C69}" type="pres">
      <dgm:prSet presAssocID="{52A3D3D3-696B-43BC-BFC4-762BA897FC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0A70C9CA-5FF6-4F3C-87B3-CD77E8E8A7CE}" type="presOf" srcId="{52A3D3D3-696B-43BC-BFC4-762BA897FCAF}" destId="{ED40D7AC-A803-4B4C-AF8A-3872C9DC2C69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1081CC5-FEA7-4ACA-BEBB-42D38CE37E2F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55F4683-7A69-444F-9364-1F18374FD620}" type="pres">
      <dgm:prSet presAssocID="{11081CC5-FEA7-4ACA-BEBB-42D38CE37E2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6F9275F-8951-4586-AD56-AEE69F71B72A}" type="presOf" srcId="{11081CC5-FEA7-4ACA-BEBB-42D38CE37E2F}" destId="{755F4683-7A69-444F-9364-1F18374FD620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0870E3E-89FA-4661-AAAE-47DBBABC57FB}" type="doc">
      <dgm:prSet loTypeId="urn:microsoft.com/office/officeart/2005/8/layout/vList4#4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A166887C-D9A4-4798-869F-5E54FEC0E02A}" type="pres">
      <dgm:prSet presAssocID="{A0870E3E-89FA-4661-AAAE-47DBBABC57F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D2F1D2A-0446-41BD-9B64-2BB15CD2CF2B}" type="presOf" srcId="{A0870E3E-89FA-4661-AAAE-47DBBABC57FB}" destId="{A166887C-D9A4-4798-869F-5E54FEC0E02A}" srcOrd="0" destOrd="0" presId="urn:microsoft.com/office/officeart/2005/8/layout/vList4#4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2A3D3D3-696B-43BC-BFC4-762BA897FC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40D7AC-A803-4B4C-AF8A-3872C9DC2C69}" type="pres">
      <dgm:prSet presAssocID="{52A3D3D3-696B-43BC-BFC4-762BA897FC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F050F556-48D6-4A79-A760-9E3062EDA790}" type="presOf" srcId="{52A3D3D3-696B-43BC-BFC4-762BA897FCAF}" destId="{ED40D7AC-A803-4B4C-AF8A-3872C9DC2C69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A3D3D3-696B-43BC-BFC4-762BA897FC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40D7AC-A803-4B4C-AF8A-3872C9DC2C69}" type="pres">
      <dgm:prSet presAssocID="{52A3D3D3-696B-43BC-BFC4-762BA897FC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9021C5D7-72A0-4380-883B-590209B1263D}" type="presOf" srcId="{52A3D3D3-696B-43BC-BFC4-762BA897FCAF}" destId="{ED40D7AC-A803-4B4C-AF8A-3872C9DC2C69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1081CC5-FEA7-4ACA-BEBB-42D38CE37E2F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55F4683-7A69-444F-9364-1F18374FD620}" type="pres">
      <dgm:prSet presAssocID="{11081CC5-FEA7-4ACA-BEBB-42D38CE37E2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AB444E6-4CAA-4D91-807E-48C107406E0E}" type="presOf" srcId="{11081CC5-FEA7-4ACA-BEBB-42D38CE37E2F}" destId="{755F4683-7A69-444F-9364-1F18374FD620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0870E3E-89FA-4661-AAAE-47DBBABC57FB}" type="doc">
      <dgm:prSet loTypeId="urn:microsoft.com/office/officeart/2005/8/layout/vList4#5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A166887C-D9A4-4798-869F-5E54FEC0E02A}" type="pres">
      <dgm:prSet presAssocID="{A0870E3E-89FA-4661-AAAE-47DBBABC57F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6154C1C-0B0A-49D9-AF57-072BBCC685A6}" type="presOf" srcId="{A0870E3E-89FA-4661-AAAE-47DBBABC57FB}" destId="{A166887C-D9A4-4798-869F-5E54FEC0E02A}" srcOrd="0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2A3D3D3-696B-43BC-BFC4-762BA897FC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40D7AC-A803-4B4C-AF8A-3872C9DC2C69}" type="pres">
      <dgm:prSet presAssocID="{52A3D3D3-696B-43BC-BFC4-762BA897FC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CFEA885C-AB62-4ADE-98AE-E261E0733F62}" type="presOf" srcId="{52A3D3D3-696B-43BC-BFC4-762BA897FCAF}" destId="{ED40D7AC-A803-4B4C-AF8A-3872C9DC2C69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11081CC5-FEA7-4ACA-BEBB-42D38CE37E2F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55F4683-7A69-444F-9364-1F18374FD620}" type="pres">
      <dgm:prSet presAssocID="{11081CC5-FEA7-4ACA-BEBB-42D38CE37E2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9385C32-D3FC-4791-8F90-67FA5873154B}" type="presOf" srcId="{11081CC5-FEA7-4ACA-BEBB-42D38CE37E2F}" destId="{755F4683-7A69-444F-9364-1F18374FD620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A0870E3E-89FA-4661-AAAE-47DBBABC57FB}" type="doc">
      <dgm:prSet loTypeId="urn:microsoft.com/office/officeart/2005/8/layout/vList4#6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A166887C-D9A4-4798-869F-5E54FEC0E02A}" type="pres">
      <dgm:prSet presAssocID="{A0870E3E-89FA-4661-AAAE-47DBBABC57F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F870752-E4FB-47C4-9A69-CFF63C75F184}" type="presOf" srcId="{A0870E3E-89FA-4661-AAAE-47DBBABC57FB}" destId="{A166887C-D9A4-4798-869F-5E54FEC0E02A}" srcOrd="0" destOrd="0" presId="urn:microsoft.com/office/officeart/2005/8/layout/vList4#6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52A3D3D3-696B-43BC-BFC4-762BA897FC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40D7AC-A803-4B4C-AF8A-3872C9DC2C69}" type="pres">
      <dgm:prSet presAssocID="{52A3D3D3-696B-43BC-BFC4-762BA897FC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09394399-FF80-4C6B-B63D-FA61AD6A27FA}" type="presOf" srcId="{52A3D3D3-696B-43BC-BFC4-762BA897FCAF}" destId="{ED40D7AC-A803-4B4C-AF8A-3872C9DC2C69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11081CC5-FEA7-4ACA-BEBB-42D38CE37E2F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55F4683-7A69-444F-9364-1F18374FD620}" type="pres">
      <dgm:prSet presAssocID="{11081CC5-FEA7-4ACA-BEBB-42D38CE37E2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39D994A-E500-498C-9D20-0DAF1B5AD7F4}" type="presOf" srcId="{11081CC5-FEA7-4ACA-BEBB-42D38CE37E2F}" destId="{755F4683-7A69-444F-9364-1F18374FD620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A0870E3E-89FA-4661-AAAE-47DBBABC57FB}" type="doc">
      <dgm:prSet loTypeId="urn:microsoft.com/office/officeart/2005/8/layout/vList4#7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A166887C-D9A4-4798-869F-5E54FEC0E02A}" type="pres">
      <dgm:prSet presAssocID="{A0870E3E-89FA-4661-AAAE-47DBBABC57F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B00383B1-E4B7-4C9D-8B5D-F0CA566D77C5}" type="presOf" srcId="{A0870E3E-89FA-4661-AAAE-47DBBABC57FB}" destId="{A166887C-D9A4-4798-869F-5E54FEC0E02A}" srcOrd="0" destOrd="0" presId="urn:microsoft.com/office/officeart/2005/8/layout/vList4#7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52A3D3D3-696B-43BC-BFC4-762BA897FC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40D7AC-A803-4B4C-AF8A-3872C9DC2C69}" type="pres">
      <dgm:prSet presAssocID="{52A3D3D3-696B-43BC-BFC4-762BA897FC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03422AFA-D180-4CF1-84ED-55CBDC910689}" type="presOf" srcId="{52A3D3D3-696B-43BC-BFC4-762BA897FCAF}" destId="{ED40D7AC-A803-4B4C-AF8A-3872C9DC2C69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11081CC5-FEA7-4ACA-BEBB-42D38CE37E2F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55F4683-7A69-444F-9364-1F18374FD620}" type="pres">
      <dgm:prSet presAssocID="{11081CC5-FEA7-4ACA-BEBB-42D38CE37E2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1AA3231-6D71-46A4-9757-DE563F46F26F}" type="presOf" srcId="{11081CC5-FEA7-4ACA-BEBB-42D38CE37E2F}" destId="{755F4683-7A69-444F-9364-1F18374FD620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A3D3D3-696B-43BC-BFC4-762BA897FC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40D7AC-A803-4B4C-AF8A-3872C9DC2C69}" type="pres">
      <dgm:prSet presAssocID="{52A3D3D3-696B-43BC-BFC4-762BA897FC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EB2459E9-662C-4CB0-A00E-8FB3CF1352F5}" type="presOf" srcId="{52A3D3D3-696B-43BC-BFC4-762BA897FCAF}" destId="{ED40D7AC-A803-4B4C-AF8A-3872C9DC2C69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A0870E3E-89FA-4661-AAAE-47DBBABC57FB}" type="doc">
      <dgm:prSet loTypeId="urn:microsoft.com/office/officeart/2005/8/layout/vList4#8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A166887C-D9A4-4798-869F-5E54FEC0E02A}" type="pres">
      <dgm:prSet presAssocID="{A0870E3E-89FA-4661-AAAE-47DBBABC57F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27D994-BA42-4F08-AB96-74453886DC73}" type="presOf" srcId="{A0870E3E-89FA-4661-AAAE-47DBBABC57FB}" destId="{A166887C-D9A4-4798-869F-5E54FEC0E02A}" srcOrd="0" destOrd="0" presId="urn:microsoft.com/office/officeart/2005/8/layout/vList4#8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52A3D3D3-696B-43BC-BFC4-762BA897FC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40D7AC-A803-4B4C-AF8A-3872C9DC2C69}" type="pres">
      <dgm:prSet presAssocID="{52A3D3D3-696B-43BC-BFC4-762BA897FC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62AB8104-6C12-40B7-9942-037C170A33D8}" type="presOf" srcId="{52A3D3D3-696B-43BC-BFC4-762BA897FCAF}" destId="{ED40D7AC-A803-4B4C-AF8A-3872C9DC2C69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11081CC5-FEA7-4ACA-BEBB-42D38CE37E2F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55F4683-7A69-444F-9364-1F18374FD620}" type="pres">
      <dgm:prSet presAssocID="{11081CC5-FEA7-4ACA-BEBB-42D38CE37E2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E610532-8D73-4F56-90A1-79301D2B2D83}" type="presOf" srcId="{11081CC5-FEA7-4ACA-BEBB-42D38CE37E2F}" destId="{755F4683-7A69-444F-9364-1F18374FD620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A0870E3E-89FA-4661-AAAE-47DBBABC57FB}" type="doc">
      <dgm:prSet loTypeId="urn:microsoft.com/office/officeart/2005/8/layout/vList4#9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A166887C-D9A4-4798-869F-5E54FEC0E02A}" type="pres">
      <dgm:prSet presAssocID="{A0870E3E-89FA-4661-AAAE-47DBBABC57F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F314981-8A2D-4E7A-9406-4DA65C9E04F9}" type="presOf" srcId="{A0870E3E-89FA-4661-AAAE-47DBBABC57FB}" destId="{A166887C-D9A4-4798-869F-5E54FEC0E02A}" srcOrd="0" destOrd="0" presId="urn:microsoft.com/office/officeart/2005/8/layout/vList4#9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52A3D3D3-696B-43BC-BFC4-762BA897FC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40D7AC-A803-4B4C-AF8A-3872C9DC2C69}" type="pres">
      <dgm:prSet presAssocID="{52A3D3D3-696B-43BC-BFC4-762BA897FC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EFC83D4E-0C2A-4BCD-90A0-5B05E43BED3A}" type="presOf" srcId="{52A3D3D3-696B-43BC-BFC4-762BA897FCAF}" destId="{ED40D7AC-A803-4B4C-AF8A-3872C9DC2C69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11081CC5-FEA7-4ACA-BEBB-42D38CE37E2F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55F4683-7A69-444F-9364-1F18374FD620}" type="pres">
      <dgm:prSet presAssocID="{11081CC5-FEA7-4ACA-BEBB-42D38CE37E2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80A5A36-5087-40CE-B043-4AF71B0BFC74}" type="presOf" srcId="{11081CC5-FEA7-4ACA-BEBB-42D38CE37E2F}" destId="{755F4683-7A69-444F-9364-1F18374FD620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A0870E3E-89FA-4661-AAAE-47DBBABC57FB}" type="doc">
      <dgm:prSet loTypeId="urn:microsoft.com/office/officeart/2005/8/layout/vList4#10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A166887C-D9A4-4798-869F-5E54FEC0E02A}" type="pres">
      <dgm:prSet presAssocID="{A0870E3E-89FA-4661-AAAE-47DBBABC57F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B722E0A-B19B-4A44-BBF1-647928DB8511}" type="presOf" srcId="{A0870E3E-89FA-4661-AAAE-47DBBABC57FB}" destId="{A166887C-D9A4-4798-869F-5E54FEC0E02A}" srcOrd="0" destOrd="0" presId="urn:microsoft.com/office/officeart/2005/8/layout/vList4#10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A3D3D3-696B-43BC-BFC4-762BA897FC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40D7AC-A803-4B4C-AF8A-3872C9DC2C69}" type="pres">
      <dgm:prSet presAssocID="{52A3D3D3-696B-43BC-BFC4-762BA897FC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B8E0B488-E6E9-44AA-91AA-A678F05E59C7}" type="presOf" srcId="{52A3D3D3-696B-43BC-BFC4-762BA897FCAF}" destId="{ED40D7AC-A803-4B4C-AF8A-3872C9DC2C69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1081CC5-FEA7-4ACA-BEBB-42D38CE37E2F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ABE8D59-5AAB-4355-8A16-2B306B2BF5A9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1 этап</a:t>
          </a:r>
          <a:endParaRPr lang="ru-RU" sz="3600" b="1" dirty="0">
            <a:solidFill>
              <a:srgbClr val="008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EC577AD6-2A90-4988-A4C0-6EF051C93E82}" type="parTrans" cxnId="{45827ADC-C320-4F8D-96EF-16F3FD3FB10F}">
      <dgm:prSet/>
      <dgm:spPr/>
      <dgm:t>
        <a:bodyPr/>
        <a:lstStyle/>
        <a:p>
          <a:endParaRPr lang="ru-RU"/>
        </a:p>
      </dgm:t>
    </dgm:pt>
    <dgm:pt modelId="{500A997F-503B-454E-BCA1-6E9BA3FDA315}" type="sibTrans" cxnId="{45827ADC-C320-4F8D-96EF-16F3FD3FB10F}">
      <dgm:prSet/>
      <dgm:spPr/>
      <dgm:t>
        <a:bodyPr/>
        <a:lstStyle/>
        <a:p>
          <a:endParaRPr lang="ru-RU"/>
        </a:p>
      </dgm:t>
    </dgm:pt>
    <dgm:pt modelId="{99CAE5DC-AF10-4A8D-8C67-AEC3B447AA0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00CC"/>
              </a:solidFill>
              <a:latin typeface="Georgia" pitchFamily="18" charset="0"/>
            </a:rPr>
            <a:t>подготовительный </a:t>
          </a:r>
          <a:r>
            <a:rPr lang="ru-RU" sz="1800" dirty="0" smtClean="0">
              <a:solidFill>
                <a:srgbClr val="0000CC"/>
              </a:solidFill>
              <a:latin typeface="Georgia" pitchFamily="18" charset="0"/>
            </a:rPr>
            <a:t>(накопление знаний)</a:t>
          </a:r>
          <a:endParaRPr lang="ru-RU" sz="1800" dirty="0">
            <a:solidFill>
              <a:srgbClr val="0000CC"/>
            </a:solidFill>
            <a:latin typeface="Georgia" pitchFamily="18" charset="0"/>
          </a:endParaRPr>
        </a:p>
      </dgm:t>
    </dgm:pt>
    <dgm:pt modelId="{71BF1D61-5477-4B5E-B836-F40A6853D435}" type="parTrans" cxnId="{1634FC21-C5C3-47FB-ABC7-563F46E7E622}">
      <dgm:prSet/>
      <dgm:spPr/>
      <dgm:t>
        <a:bodyPr/>
        <a:lstStyle/>
        <a:p>
          <a:endParaRPr lang="ru-RU"/>
        </a:p>
      </dgm:t>
    </dgm:pt>
    <dgm:pt modelId="{C704291F-1C2E-4D03-90B0-56C08FF08737}" type="sibTrans" cxnId="{1634FC21-C5C3-47FB-ABC7-563F46E7E622}">
      <dgm:prSet/>
      <dgm:spPr/>
      <dgm:t>
        <a:bodyPr/>
        <a:lstStyle/>
        <a:p>
          <a:endParaRPr lang="ru-RU"/>
        </a:p>
      </dgm:t>
    </dgm:pt>
    <dgm:pt modelId="{B50FD7ED-F3E7-4E61-BB16-31FAC1529004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008000"/>
              </a:solidFill>
              <a:latin typeface="Georgia" pitchFamily="18" charset="0"/>
            </a:rPr>
            <a:t>2 этап</a:t>
          </a:r>
          <a:endParaRPr lang="ru-RU" sz="3600" b="1" dirty="0">
            <a:solidFill>
              <a:srgbClr val="008000"/>
            </a:solidFill>
            <a:latin typeface="Georgia" pitchFamily="18" charset="0"/>
          </a:endParaRPr>
        </a:p>
      </dgm:t>
    </dgm:pt>
    <dgm:pt modelId="{9E9A5A60-BAF8-4592-A0C6-603D7D51326F}" type="parTrans" cxnId="{269CD9DD-AB72-4CA8-82EB-F03BA23A65DD}">
      <dgm:prSet/>
      <dgm:spPr/>
      <dgm:t>
        <a:bodyPr/>
        <a:lstStyle/>
        <a:p>
          <a:endParaRPr lang="ru-RU"/>
        </a:p>
      </dgm:t>
    </dgm:pt>
    <dgm:pt modelId="{7FACDF95-9A20-4A41-8565-7D1E82181161}" type="sibTrans" cxnId="{269CD9DD-AB72-4CA8-82EB-F03BA23A65DD}">
      <dgm:prSet/>
      <dgm:spPr/>
      <dgm:t>
        <a:bodyPr/>
        <a:lstStyle/>
        <a:p>
          <a:endParaRPr lang="ru-RU"/>
        </a:p>
      </dgm:t>
    </dgm:pt>
    <dgm:pt modelId="{EAA2149C-8228-4805-B3D7-B161B21F9C6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00CC"/>
              </a:solidFill>
              <a:latin typeface="Georgia" pitchFamily="18" charset="0"/>
            </a:rPr>
            <a:t>основной </a:t>
          </a:r>
          <a:r>
            <a:rPr lang="ru-RU" sz="1800" dirty="0" smtClean="0">
              <a:solidFill>
                <a:srgbClr val="0000CC"/>
              </a:solidFill>
              <a:latin typeface="Georgia" pitchFamily="18" charset="0"/>
            </a:rPr>
            <a:t>(совместная деятельность детей, родителей,   воспитателя)</a:t>
          </a:r>
          <a:endParaRPr lang="ru-RU" sz="1800" dirty="0">
            <a:solidFill>
              <a:srgbClr val="0000CC"/>
            </a:solidFill>
            <a:latin typeface="Georgia" pitchFamily="18" charset="0"/>
          </a:endParaRPr>
        </a:p>
      </dgm:t>
    </dgm:pt>
    <dgm:pt modelId="{FEFF31FA-68E8-4B4D-A3A7-FEF17293A27A}" type="parTrans" cxnId="{FCD0089A-FDAB-41B3-9903-7016E471E7AE}">
      <dgm:prSet/>
      <dgm:spPr/>
      <dgm:t>
        <a:bodyPr/>
        <a:lstStyle/>
        <a:p>
          <a:endParaRPr lang="ru-RU"/>
        </a:p>
      </dgm:t>
    </dgm:pt>
    <dgm:pt modelId="{ABA21265-3191-4002-90BC-EA91E9FFCAC2}" type="sibTrans" cxnId="{FCD0089A-FDAB-41B3-9903-7016E471E7AE}">
      <dgm:prSet/>
      <dgm:spPr/>
      <dgm:t>
        <a:bodyPr/>
        <a:lstStyle/>
        <a:p>
          <a:endParaRPr lang="ru-RU"/>
        </a:p>
      </dgm:t>
    </dgm:pt>
    <dgm:pt modelId="{FC175262-A5B1-46B1-AEF5-C28D9E793DB2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008000"/>
              </a:solidFill>
              <a:latin typeface="Georgia" pitchFamily="18" charset="0"/>
            </a:rPr>
            <a:t>3 этап</a:t>
          </a:r>
          <a:endParaRPr lang="ru-RU" sz="3600" b="1" dirty="0">
            <a:solidFill>
              <a:srgbClr val="008000"/>
            </a:solidFill>
            <a:latin typeface="Georgia" pitchFamily="18" charset="0"/>
          </a:endParaRPr>
        </a:p>
      </dgm:t>
    </dgm:pt>
    <dgm:pt modelId="{032062B0-DE2B-4FAB-9452-D07C6BAC0609}" type="parTrans" cxnId="{18DE3EEA-0D96-4464-B8A9-F502EA757131}">
      <dgm:prSet/>
      <dgm:spPr/>
      <dgm:t>
        <a:bodyPr/>
        <a:lstStyle/>
        <a:p>
          <a:endParaRPr lang="ru-RU"/>
        </a:p>
      </dgm:t>
    </dgm:pt>
    <dgm:pt modelId="{48F96E91-120C-4C52-A982-4A1023A304CA}" type="sibTrans" cxnId="{18DE3EEA-0D96-4464-B8A9-F502EA757131}">
      <dgm:prSet/>
      <dgm:spPr/>
      <dgm:t>
        <a:bodyPr/>
        <a:lstStyle/>
        <a:p>
          <a:endParaRPr lang="ru-RU"/>
        </a:p>
      </dgm:t>
    </dgm:pt>
    <dgm:pt modelId="{2B87CA40-112F-4E3F-8E67-8D35212F817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00CC"/>
              </a:solidFill>
              <a:latin typeface="Georgia" pitchFamily="18" charset="0"/>
            </a:rPr>
            <a:t>заключительный</a:t>
          </a:r>
          <a:r>
            <a:rPr lang="ru-RU" sz="1800" dirty="0" smtClean="0">
              <a:solidFill>
                <a:srgbClr val="0000CC"/>
              </a:solidFill>
              <a:latin typeface="Georgia" pitchFamily="18" charset="0"/>
            </a:rPr>
            <a:t> (результаты)</a:t>
          </a:r>
          <a:endParaRPr lang="ru-RU" sz="1800" dirty="0">
            <a:solidFill>
              <a:srgbClr val="0000CC"/>
            </a:solidFill>
            <a:latin typeface="Georgia" pitchFamily="18" charset="0"/>
          </a:endParaRPr>
        </a:p>
      </dgm:t>
    </dgm:pt>
    <dgm:pt modelId="{529CA0CE-7599-4B1F-8FF1-46BD95410E85}" type="parTrans" cxnId="{4F83B9AE-C494-424C-A620-F5ECCCEDB036}">
      <dgm:prSet/>
      <dgm:spPr/>
      <dgm:t>
        <a:bodyPr/>
        <a:lstStyle/>
        <a:p>
          <a:endParaRPr lang="ru-RU"/>
        </a:p>
      </dgm:t>
    </dgm:pt>
    <dgm:pt modelId="{9DC28AA8-8908-482C-885E-BBF2F234905D}" type="sibTrans" cxnId="{4F83B9AE-C494-424C-A620-F5ECCCEDB036}">
      <dgm:prSet/>
      <dgm:spPr/>
      <dgm:t>
        <a:bodyPr/>
        <a:lstStyle/>
        <a:p>
          <a:endParaRPr lang="ru-RU"/>
        </a:p>
      </dgm:t>
    </dgm:pt>
    <dgm:pt modelId="{755F4683-7A69-444F-9364-1F18374FD620}" type="pres">
      <dgm:prSet presAssocID="{11081CC5-FEA7-4ACA-BEBB-42D38CE37E2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40EBF0-13B5-41F4-B04D-FB422EC6C5E2}" type="pres">
      <dgm:prSet presAssocID="{0ABE8D59-5AAB-4355-8A16-2B306B2BF5A9}" presName="circle1" presStyleLbl="node1" presStyleIdx="0" presStyleCnt="3"/>
      <dgm:spPr/>
    </dgm:pt>
    <dgm:pt modelId="{27A66CDA-6716-46FB-9D44-C6B8CB083096}" type="pres">
      <dgm:prSet presAssocID="{0ABE8D59-5AAB-4355-8A16-2B306B2BF5A9}" presName="space" presStyleCnt="0"/>
      <dgm:spPr/>
    </dgm:pt>
    <dgm:pt modelId="{CC55C912-9D59-40A2-82ED-4330C427B12F}" type="pres">
      <dgm:prSet presAssocID="{0ABE8D59-5AAB-4355-8A16-2B306B2BF5A9}" presName="rect1" presStyleLbl="alignAcc1" presStyleIdx="0" presStyleCnt="3"/>
      <dgm:spPr/>
      <dgm:t>
        <a:bodyPr/>
        <a:lstStyle/>
        <a:p>
          <a:endParaRPr lang="ru-RU"/>
        </a:p>
      </dgm:t>
    </dgm:pt>
    <dgm:pt modelId="{37239418-704D-4DB4-83B7-9A60806DBC23}" type="pres">
      <dgm:prSet presAssocID="{B50FD7ED-F3E7-4E61-BB16-31FAC1529004}" presName="vertSpace2" presStyleLbl="node1" presStyleIdx="0" presStyleCnt="3"/>
      <dgm:spPr/>
    </dgm:pt>
    <dgm:pt modelId="{E3A42D16-2B39-4D8A-B2A6-40F1329454B9}" type="pres">
      <dgm:prSet presAssocID="{B50FD7ED-F3E7-4E61-BB16-31FAC1529004}" presName="circle2" presStyleLbl="node1" presStyleIdx="1" presStyleCnt="3"/>
      <dgm:spPr/>
    </dgm:pt>
    <dgm:pt modelId="{09A3B7C9-EB26-4408-81D0-D674A2857194}" type="pres">
      <dgm:prSet presAssocID="{B50FD7ED-F3E7-4E61-BB16-31FAC1529004}" presName="rect2" presStyleLbl="alignAcc1" presStyleIdx="1" presStyleCnt="3" custLinFactNeighborX="-354" custLinFactNeighborY="-1845"/>
      <dgm:spPr/>
      <dgm:t>
        <a:bodyPr/>
        <a:lstStyle/>
        <a:p>
          <a:endParaRPr lang="ru-RU"/>
        </a:p>
      </dgm:t>
    </dgm:pt>
    <dgm:pt modelId="{DDCF541D-B351-4A93-9250-CADDBDE256E3}" type="pres">
      <dgm:prSet presAssocID="{FC175262-A5B1-46B1-AEF5-C28D9E793DB2}" presName="vertSpace3" presStyleLbl="node1" presStyleIdx="1" presStyleCnt="3"/>
      <dgm:spPr/>
    </dgm:pt>
    <dgm:pt modelId="{29FE34AB-14E1-465A-968B-67EFFC0DF97E}" type="pres">
      <dgm:prSet presAssocID="{FC175262-A5B1-46B1-AEF5-C28D9E793DB2}" presName="circle3" presStyleLbl="node1" presStyleIdx="2" presStyleCnt="3"/>
      <dgm:spPr/>
    </dgm:pt>
    <dgm:pt modelId="{3F619675-AFCF-41D5-B7A8-0395E96C1213}" type="pres">
      <dgm:prSet presAssocID="{FC175262-A5B1-46B1-AEF5-C28D9E793DB2}" presName="rect3" presStyleLbl="alignAcc1" presStyleIdx="2" presStyleCnt="3"/>
      <dgm:spPr/>
      <dgm:t>
        <a:bodyPr/>
        <a:lstStyle/>
        <a:p>
          <a:endParaRPr lang="ru-RU"/>
        </a:p>
      </dgm:t>
    </dgm:pt>
    <dgm:pt modelId="{6C9E65DE-DBAD-4D35-B203-2346A5F90310}" type="pres">
      <dgm:prSet presAssocID="{0ABE8D59-5AAB-4355-8A16-2B306B2BF5A9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1984FB-CC66-47EF-A5EF-211F3A97BF47}" type="pres">
      <dgm:prSet presAssocID="{0ABE8D59-5AAB-4355-8A16-2B306B2BF5A9}" presName="rect1ChTx" presStyleLbl="alignAcc1" presStyleIdx="2" presStyleCnt="3" custScaleX="1119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22FC39-D817-418D-A6A2-3F0159076F89}" type="pres">
      <dgm:prSet presAssocID="{B50FD7ED-F3E7-4E61-BB16-31FAC1529004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B2E614-BD91-4A1C-A637-F4909C0DB177}" type="pres">
      <dgm:prSet presAssocID="{B50FD7ED-F3E7-4E61-BB16-31FAC1529004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B64D87-466E-40A5-A26B-A6D31AFC2C37}" type="pres">
      <dgm:prSet presAssocID="{FC175262-A5B1-46B1-AEF5-C28D9E793DB2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1F9F0A-04CD-4807-A9EC-7C753794F79B}" type="pres">
      <dgm:prSet presAssocID="{FC175262-A5B1-46B1-AEF5-C28D9E793DB2}" presName="rect3ChTx" presStyleLbl="alignAcc1" presStyleIdx="2" presStyleCnt="3" custScaleX="1105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9FD3DD-6044-4EB2-A6B3-B218E4960281}" type="presOf" srcId="{FC175262-A5B1-46B1-AEF5-C28D9E793DB2}" destId="{3F619675-AFCF-41D5-B7A8-0395E96C1213}" srcOrd="0" destOrd="0" presId="urn:microsoft.com/office/officeart/2005/8/layout/target3"/>
    <dgm:cxn modelId="{45827ADC-C320-4F8D-96EF-16F3FD3FB10F}" srcId="{11081CC5-FEA7-4ACA-BEBB-42D38CE37E2F}" destId="{0ABE8D59-5AAB-4355-8A16-2B306B2BF5A9}" srcOrd="0" destOrd="0" parTransId="{EC577AD6-2A90-4988-A4C0-6EF051C93E82}" sibTransId="{500A997F-503B-454E-BCA1-6E9BA3FDA315}"/>
    <dgm:cxn modelId="{83559656-2CDF-4C6B-8CC9-2A4CDE0985E6}" type="presOf" srcId="{0ABE8D59-5AAB-4355-8A16-2B306B2BF5A9}" destId="{6C9E65DE-DBAD-4D35-B203-2346A5F90310}" srcOrd="1" destOrd="0" presId="urn:microsoft.com/office/officeart/2005/8/layout/target3"/>
    <dgm:cxn modelId="{3216AF8A-3841-4002-8699-03B4A581F8B2}" type="presOf" srcId="{11081CC5-FEA7-4ACA-BEBB-42D38CE37E2F}" destId="{755F4683-7A69-444F-9364-1F18374FD620}" srcOrd="0" destOrd="0" presId="urn:microsoft.com/office/officeart/2005/8/layout/target3"/>
    <dgm:cxn modelId="{D91ED0BE-2828-4AA7-BEC7-E163F5671C78}" type="presOf" srcId="{2B87CA40-112F-4E3F-8E67-8D35212F817F}" destId="{101F9F0A-04CD-4807-A9EC-7C753794F79B}" srcOrd="0" destOrd="0" presId="urn:microsoft.com/office/officeart/2005/8/layout/target3"/>
    <dgm:cxn modelId="{FCD0089A-FDAB-41B3-9903-7016E471E7AE}" srcId="{B50FD7ED-F3E7-4E61-BB16-31FAC1529004}" destId="{EAA2149C-8228-4805-B3D7-B161B21F9C6F}" srcOrd="0" destOrd="0" parTransId="{FEFF31FA-68E8-4B4D-A3A7-FEF17293A27A}" sibTransId="{ABA21265-3191-4002-90BC-EA91E9FFCAC2}"/>
    <dgm:cxn modelId="{B97A6F9B-112A-4248-8663-A426BE4F23B7}" type="presOf" srcId="{99CAE5DC-AF10-4A8D-8C67-AEC3B447AA01}" destId="{371984FB-CC66-47EF-A5EF-211F3A97BF47}" srcOrd="0" destOrd="0" presId="urn:microsoft.com/office/officeart/2005/8/layout/target3"/>
    <dgm:cxn modelId="{269CD9DD-AB72-4CA8-82EB-F03BA23A65DD}" srcId="{11081CC5-FEA7-4ACA-BEBB-42D38CE37E2F}" destId="{B50FD7ED-F3E7-4E61-BB16-31FAC1529004}" srcOrd="1" destOrd="0" parTransId="{9E9A5A60-BAF8-4592-A0C6-603D7D51326F}" sibTransId="{7FACDF95-9A20-4A41-8565-7D1E82181161}"/>
    <dgm:cxn modelId="{548F4466-D98B-4BA7-BE2D-881BBB2D5AFE}" type="presOf" srcId="{0ABE8D59-5AAB-4355-8A16-2B306B2BF5A9}" destId="{CC55C912-9D59-40A2-82ED-4330C427B12F}" srcOrd="0" destOrd="0" presId="urn:microsoft.com/office/officeart/2005/8/layout/target3"/>
    <dgm:cxn modelId="{18DE3EEA-0D96-4464-B8A9-F502EA757131}" srcId="{11081CC5-FEA7-4ACA-BEBB-42D38CE37E2F}" destId="{FC175262-A5B1-46B1-AEF5-C28D9E793DB2}" srcOrd="2" destOrd="0" parTransId="{032062B0-DE2B-4FAB-9452-D07C6BAC0609}" sibTransId="{48F96E91-120C-4C52-A982-4A1023A304CA}"/>
    <dgm:cxn modelId="{1634FC21-C5C3-47FB-ABC7-563F46E7E622}" srcId="{0ABE8D59-5AAB-4355-8A16-2B306B2BF5A9}" destId="{99CAE5DC-AF10-4A8D-8C67-AEC3B447AA01}" srcOrd="0" destOrd="0" parTransId="{71BF1D61-5477-4B5E-B836-F40A6853D435}" sibTransId="{C704291F-1C2E-4D03-90B0-56C08FF08737}"/>
    <dgm:cxn modelId="{4F83B9AE-C494-424C-A620-F5ECCCEDB036}" srcId="{FC175262-A5B1-46B1-AEF5-C28D9E793DB2}" destId="{2B87CA40-112F-4E3F-8E67-8D35212F817F}" srcOrd="0" destOrd="0" parTransId="{529CA0CE-7599-4B1F-8FF1-46BD95410E85}" sibTransId="{9DC28AA8-8908-482C-885E-BBF2F234905D}"/>
    <dgm:cxn modelId="{7B9F0388-A6AA-4DEB-89A9-A6E4EB2C4EF4}" type="presOf" srcId="{EAA2149C-8228-4805-B3D7-B161B21F9C6F}" destId="{16B2E614-BD91-4A1C-A637-F4909C0DB177}" srcOrd="0" destOrd="0" presId="urn:microsoft.com/office/officeart/2005/8/layout/target3"/>
    <dgm:cxn modelId="{17C071F7-5BF4-4C95-889A-99CDE7E47CF9}" type="presOf" srcId="{FC175262-A5B1-46B1-AEF5-C28D9E793DB2}" destId="{79B64D87-466E-40A5-A26B-A6D31AFC2C37}" srcOrd="1" destOrd="0" presId="urn:microsoft.com/office/officeart/2005/8/layout/target3"/>
    <dgm:cxn modelId="{DC7688A5-438F-44E3-8BDE-63F008497166}" type="presOf" srcId="{B50FD7ED-F3E7-4E61-BB16-31FAC1529004}" destId="{2022FC39-D817-418D-A6A2-3F0159076F89}" srcOrd="1" destOrd="0" presId="urn:microsoft.com/office/officeart/2005/8/layout/target3"/>
    <dgm:cxn modelId="{7AAC8C19-8EB9-42EC-BDD3-6D1B7BF86D40}" type="presOf" srcId="{B50FD7ED-F3E7-4E61-BB16-31FAC1529004}" destId="{09A3B7C9-EB26-4408-81D0-D674A2857194}" srcOrd="0" destOrd="0" presId="urn:microsoft.com/office/officeart/2005/8/layout/target3"/>
    <dgm:cxn modelId="{3DAA8092-9166-467B-859B-7A1E360B9CC5}" type="presParOf" srcId="{755F4683-7A69-444F-9364-1F18374FD620}" destId="{5240EBF0-13B5-41F4-B04D-FB422EC6C5E2}" srcOrd="0" destOrd="0" presId="urn:microsoft.com/office/officeart/2005/8/layout/target3"/>
    <dgm:cxn modelId="{CFF33E53-C3C3-4C1B-866D-FC591CE0B2F4}" type="presParOf" srcId="{755F4683-7A69-444F-9364-1F18374FD620}" destId="{27A66CDA-6716-46FB-9D44-C6B8CB083096}" srcOrd="1" destOrd="0" presId="urn:microsoft.com/office/officeart/2005/8/layout/target3"/>
    <dgm:cxn modelId="{F8DC6928-4C71-4B50-A956-B3013F6943B6}" type="presParOf" srcId="{755F4683-7A69-444F-9364-1F18374FD620}" destId="{CC55C912-9D59-40A2-82ED-4330C427B12F}" srcOrd="2" destOrd="0" presId="urn:microsoft.com/office/officeart/2005/8/layout/target3"/>
    <dgm:cxn modelId="{B0BB71E8-E0F3-4FFA-838E-14B9CCDB74E9}" type="presParOf" srcId="{755F4683-7A69-444F-9364-1F18374FD620}" destId="{37239418-704D-4DB4-83B7-9A60806DBC23}" srcOrd="3" destOrd="0" presId="urn:microsoft.com/office/officeart/2005/8/layout/target3"/>
    <dgm:cxn modelId="{9796F2B1-A2BC-4DD5-8D1C-8CCF9960F224}" type="presParOf" srcId="{755F4683-7A69-444F-9364-1F18374FD620}" destId="{E3A42D16-2B39-4D8A-B2A6-40F1329454B9}" srcOrd="4" destOrd="0" presId="urn:microsoft.com/office/officeart/2005/8/layout/target3"/>
    <dgm:cxn modelId="{0C10946C-AE63-4627-82BE-202A94EF8247}" type="presParOf" srcId="{755F4683-7A69-444F-9364-1F18374FD620}" destId="{09A3B7C9-EB26-4408-81D0-D674A2857194}" srcOrd="5" destOrd="0" presId="urn:microsoft.com/office/officeart/2005/8/layout/target3"/>
    <dgm:cxn modelId="{443DEBA3-99C1-4070-AD6D-94140B2C2E97}" type="presParOf" srcId="{755F4683-7A69-444F-9364-1F18374FD620}" destId="{DDCF541D-B351-4A93-9250-CADDBDE256E3}" srcOrd="6" destOrd="0" presId="urn:microsoft.com/office/officeart/2005/8/layout/target3"/>
    <dgm:cxn modelId="{0D1AD928-49D2-4509-B2D4-22423B7B2EE1}" type="presParOf" srcId="{755F4683-7A69-444F-9364-1F18374FD620}" destId="{29FE34AB-14E1-465A-968B-67EFFC0DF97E}" srcOrd="7" destOrd="0" presId="urn:microsoft.com/office/officeart/2005/8/layout/target3"/>
    <dgm:cxn modelId="{CA2B6A65-5EF2-424E-B809-5B14E37189AC}" type="presParOf" srcId="{755F4683-7A69-444F-9364-1F18374FD620}" destId="{3F619675-AFCF-41D5-B7A8-0395E96C1213}" srcOrd="8" destOrd="0" presId="urn:microsoft.com/office/officeart/2005/8/layout/target3"/>
    <dgm:cxn modelId="{32A7A453-5A33-49B6-A691-5FFCA5DBCDE5}" type="presParOf" srcId="{755F4683-7A69-444F-9364-1F18374FD620}" destId="{6C9E65DE-DBAD-4D35-B203-2346A5F90310}" srcOrd="9" destOrd="0" presId="urn:microsoft.com/office/officeart/2005/8/layout/target3"/>
    <dgm:cxn modelId="{0ECE82A1-A826-4DBF-98F2-5B639A1BF9EF}" type="presParOf" srcId="{755F4683-7A69-444F-9364-1F18374FD620}" destId="{371984FB-CC66-47EF-A5EF-211F3A97BF47}" srcOrd="10" destOrd="0" presId="urn:microsoft.com/office/officeart/2005/8/layout/target3"/>
    <dgm:cxn modelId="{BFCA91CF-2D21-44F2-8CBE-EA99B50F959D}" type="presParOf" srcId="{755F4683-7A69-444F-9364-1F18374FD620}" destId="{2022FC39-D817-418D-A6A2-3F0159076F89}" srcOrd="11" destOrd="0" presId="urn:microsoft.com/office/officeart/2005/8/layout/target3"/>
    <dgm:cxn modelId="{B8B9D058-F837-4639-9D34-65F8391933CB}" type="presParOf" srcId="{755F4683-7A69-444F-9364-1F18374FD620}" destId="{16B2E614-BD91-4A1C-A637-F4909C0DB177}" srcOrd="12" destOrd="0" presId="urn:microsoft.com/office/officeart/2005/8/layout/target3"/>
    <dgm:cxn modelId="{B983FD35-76D1-4EF2-B920-CB9500DE8BB0}" type="presParOf" srcId="{755F4683-7A69-444F-9364-1F18374FD620}" destId="{79B64D87-466E-40A5-A26B-A6D31AFC2C37}" srcOrd="13" destOrd="0" presId="urn:microsoft.com/office/officeart/2005/8/layout/target3"/>
    <dgm:cxn modelId="{1D0EEBC8-AE93-48C6-8AF5-2040B5FDCE16}" type="presParOf" srcId="{755F4683-7A69-444F-9364-1F18374FD620}" destId="{101F9F0A-04CD-4807-A9EC-7C753794F79B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2A3D3D3-696B-43BC-BFC4-762BA897FC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40D7AC-A803-4B4C-AF8A-3872C9DC2C69}" type="pres">
      <dgm:prSet presAssocID="{52A3D3D3-696B-43BC-BFC4-762BA897FC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1E6498DA-76B9-4895-8340-F4A1314D4D30}" type="presOf" srcId="{52A3D3D3-696B-43BC-BFC4-762BA897FCAF}" destId="{ED40D7AC-A803-4B4C-AF8A-3872C9DC2C69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1081CC5-FEA7-4ACA-BEBB-42D38CE37E2F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55F4683-7A69-444F-9364-1F18374FD620}" type="pres">
      <dgm:prSet presAssocID="{11081CC5-FEA7-4ACA-BEBB-42D38CE37E2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8EB47C8-471D-4FAD-8C0E-0B503F955093}" type="presOf" srcId="{11081CC5-FEA7-4ACA-BEBB-42D38CE37E2F}" destId="{755F4683-7A69-444F-9364-1F18374FD620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0870E3E-89FA-4661-AAAE-47DBBABC57FB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A166887C-D9A4-4798-869F-5E54FEC0E02A}" type="pres">
      <dgm:prSet presAssocID="{A0870E3E-89FA-4661-AAAE-47DBBABC57F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53616B4-23C0-47F0-8DAF-338D2A4205BF}" type="presOf" srcId="{A0870E3E-89FA-4661-AAAE-47DBBABC57FB}" destId="{A166887C-D9A4-4798-869F-5E54FEC0E02A}" srcOrd="0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2A3D3D3-696B-43BC-BFC4-762BA897FC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40D7AC-A803-4B4C-AF8A-3872C9DC2C69}" type="pres">
      <dgm:prSet presAssocID="{52A3D3D3-696B-43BC-BFC4-762BA897FC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65A60676-1ED9-4AFA-BAF5-C4D0341195C0}" type="presOf" srcId="{52A3D3D3-696B-43BC-BFC4-762BA897FCAF}" destId="{ED40D7AC-A803-4B4C-AF8A-3872C9DC2C69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77166E-B7D3-475C-8A04-589F6AD1BCDF}">
      <dsp:nvSpPr>
        <dsp:cNvPr id="0" name=""/>
        <dsp:cNvSpPr/>
      </dsp:nvSpPr>
      <dsp:spPr>
        <a:xfrm>
          <a:off x="7130903" y="3237397"/>
          <a:ext cx="91440" cy="5307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075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F515F-078B-4B66-A027-7A6CBD15DEB1}">
      <dsp:nvSpPr>
        <dsp:cNvPr id="0" name=""/>
        <dsp:cNvSpPr/>
      </dsp:nvSpPr>
      <dsp:spPr>
        <a:xfrm>
          <a:off x="5076766" y="1487323"/>
          <a:ext cx="2099856" cy="5307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1696"/>
              </a:lnTo>
              <a:lnTo>
                <a:pt x="2099856" y="361696"/>
              </a:lnTo>
              <a:lnTo>
                <a:pt x="2099856" y="53075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F508C4-4AB7-4725-AB54-CF30D338A760}">
      <dsp:nvSpPr>
        <dsp:cNvPr id="0" name=""/>
        <dsp:cNvSpPr/>
      </dsp:nvSpPr>
      <dsp:spPr>
        <a:xfrm>
          <a:off x="2764412" y="3176928"/>
          <a:ext cx="1381803" cy="5307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1696"/>
              </a:lnTo>
              <a:lnTo>
                <a:pt x="1381803" y="361696"/>
              </a:lnTo>
              <a:lnTo>
                <a:pt x="1381803" y="53075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076293-56FF-48C2-81DB-DE54527C097B}">
      <dsp:nvSpPr>
        <dsp:cNvPr id="0" name=""/>
        <dsp:cNvSpPr/>
      </dsp:nvSpPr>
      <dsp:spPr>
        <a:xfrm>
          <a:off x="1182912" y="3176928"/>
          <a:ext cx="1581499" cy="530757"/>
        </a:xfrm>
        <a:custGeom>
          <a:avLst/>
          <a:gdLst/>
          <a:ahLst/>
          <a:cxnLst/>
          <a:rect l="0" t="0" r="0" b="0"/>
          <a:pathLst>
            <a:path>
              <a:moveTo>
                <a:pt x="1581499" y="0"/>
              </a:moveTo>
              <a:lnTo>
                <a:pt x="1581499" y="361696"/>
              </a:lnTo>
              <a:lnTo>
                <a:pt x="0" y="361696"/>
              </a:lnTo>
              <a:lnTo>
                <a:pt x="0" y="53075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8C3493-3613-4F50-9DA4-6AE320086FBB}">
      <dsp:nvSpPr>
        <dsp:cNvPr id="0" name=""/>
        <dsp:cNvSpPr/>
      </dsp:nvSpPr>
      <dsp:spPr>
        <a:xfrm>
          <a:off x="2764412" y="1487323"/>
          <a:ext cx="2312354" cy="530757"/>
        </a:xfrm>
        <a:custGeom>
          <a:avLst/>
          <a:gdLst/>
          <a:ahLst/>
          <a:cxnLst/>
          <a:rect l="0" t="0" r="0" b="0"/>
          <a:pathLst>
            <a:path>
              <a:moveTo>
                <a:pt x="2312354" y="0"/>
              </a:moveTo>
              <a:lnTo>
                <a:pt x="2312354" y="361696"/>
              </a:lnTo>
              <a:lnTo>
                <a:pt x="0" y="361696"/>
              </a:lnTo>
              <a:lnTo>
                <a:pt x="0" y="53075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C266F-840B-4CE7-8298-A1E85FB3209D}">
      <dsp:nvSpPr>
        <dsp:cNvPr id="0" name=""/>
        <dsp:cNvSpPr/>
      </dsp:nvSpPr>
      <dsp:spPr>
        <a:xfrm>
          <a:off x="3613581" y="328477"/>
          <a:ext cx="2926371" cy="115884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49930C-E519-4095-8F31-F7D6A2331B1C}">
      <dsp:nvSpPr>
        <dsp:cNvPr id="0" name=""/>
        <dsp:cNvSpPr/>
      </dsp:nvSpPr>
      <dsp:spPr>
        <a:xfrm>
          <a:off x="3816353" y="521111"/>
          <a:ext cx="2926371" cy="11588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00CC"/>
              </a:solidFill>
              <a:latin typeface="Georgia" pitchFamily="18" charset="0"/>
            </a:rPr>
            <a:t>Расширять представление о "Дне Космонавтики"</a:t>
          </a:r>
          <a:endParaRPr lang="ru-RU" sz="1600" kern="1200" dirty="0">
            <a:solidFill>
              <a:srgbClr val="0000CC"/>
            </a:solidFill>
            <a:latin typeface="Georgia" pitchFamily="18" charset="0"/>
          </a:endParaRPr>
        </a:p>
      </dsp:txBody>
      <dsp:txXfrm>
        <a:off x="3816353" y="521111"/>
        <a:ext cx="2926371" cy="1158846"/>
      </dsp:txXfrm>
    </dsp:sp>
    <dsp:sp modelId="{3E289CC6-0A53-407A-BCC9-E5B71FF8289F}">
      <dsp:nvSpPr>
        <dsp:cNvPr id="0" name=""/>
        <dsp:cNvSpPr/>
      </dsp:nvSpPr>
      <dsp:spPr>
        <a:xfrm>
          <a:off x="1467708" y="2018081"/>
          <a:ext cx="2593408" cy="115884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60AD80-A32D-45C8-BADB-1D67B63B81CD}">
      <dsp:nvSpPr>
        <dsp:cNvPr id="0" name=""/>
        <dsp:cNvSpPr/>
      </dsp:nvSpPr>
      <dsp:spPr>
        <a:xfrm>
          <a:off x="1670481" y="2210716"/>
          <a:ext cx="2593408" cy="11588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00CC"/>
              </a:solidFill>
              <a:latin typeface="Georgia" pitchFamily="18" charset="0"/>
            </a:rPr>
            <a:t>Систематизировать знания детей о космосе и космонавтах</a:t>
          </a:r>
          <a:endParaRPr lang="ru-RU" sz="1600" kern="1200" dirty="0">
            <a:solidFill>
              <a:srgbClr val="0000CC"/>
            </a:solidFill>
            <a:latin typeface="Georgia" pitchFamily="18" charset="0"/>
          </a:endParaRPr>
        </a:p>
      </dsp:txBody>
      <dsp:txXfrm>
        <a:off x="1670481" y="2210716"/>
        <a:ext cx="2593408" cy="1158846"/>
      </dsp:txXfrm>
    </dsp:sp>
    <dsp:sp modelId="{EB465950-A5BB-4A61-9176-1ABAEA554907}">
      <dsp:nvSpPr>
        <dsp:cNvPr id="0" name=""/>
        <dsp:cNvSpPr/>
      </dsp:nvSpPr>
      <dsp:spPr>
        <a:xfrm>
          <a:off x="3882" y="3707686"/>
          <a:ext cx="2358061" cy="16496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649FDC-79FD-4B3B-BE68-A4947D78071A}">
      <dsp:nvSpPr>
        <dsp:cNvPr id="0" name=""/>
        <dsp:cNvSpPr/>
      </dsp:nvSpPr>
      <dsp:spPr>
        <a:xfrm>
          <a:off x="206654" y="3900320"/>
          <a:ext cx="2358061" cy="16496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00CC"/>
              </a:solidFill>
              <a:latin typeface="Georgia" pitchFamily="18" charset="0"/>
            </a:rPr>
            <a:t>Развивать любознательность, творческое воображение, память, фантазию, эстетическое восприятие</a:t>
          </a:r>
          <a:endParaRPr lang="ru-RU" sz="1400" kern="1200" dirty="0"/>
        </a:p>
      </dsp:txBody>
      <dsp:txXfrm>
        <a:off x="206654" y="3900320"/>
        <a:ext cx="2358061" cy="1649630"/>
      </dsp:txXfrm>
    </dsp:sp>
    <dsp:sp modelId="{7485F72A-2A57-4C88-88AC-B5F24DE2EF2B}">
      <dsp:nvSpPr>
        <dsp:cNvPr id="0" name=""/>
        <dsp:cNvSpPr/>
      </dsp:nvSpPr>
      <dsp:spPr>
        <a:xfrm>
          <a:off x="2767489" y="3707686"/>
          <a:ext cx="2757453" cy="17204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0CD3A1-8D39-4FD5-98A5-AB491EF64444}">
      <dsp:nvSpPr>
        <dsp:cNvPr id="0" name=""/>
        <dsp:cNvSpPr/>
      </dsp:nvSpPr>
      <dsp:spPr>
        <a:xfrm>
          <a:off x="2970262" y="3900320"/>
          <a:ext cx="2757453" cy="17204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00CC"/>
              </a:solidFill>
              <a:latin typeface="Georgia" pitchFamily="18" charset="0"/>
            </a:rPr>
            <a:t>Воспитывать уважение и любовь к Земле, как к космическому чуду, чувство гордости за историю своей планеты, за достижения отечественных ученых, конструкторов, космонавтов</a:t>
          </a:r>
          <a:endParaRPr lang="ru-RU" sz="1400" kern="1200" dirty="0">
            <a:solidFill>
              <a:srgbClr val="0000CC"/>
            </a:solidFill>
            <a:latin typeface="Georgia" pitchFamily="18" charset="0"/>
          </a:endParaRPr>
        </a:p>
      </dsp:txBody>
      <dsp:txXfrm>
        <a:off x="2970262" y="3900320"/>
        <a:ext cx="2757453" cy="1720482"/>
      </dsp:txXfrm>
    </dsp:sp>
    <dsp:sp modelId="{CF083730-C623-4E5F-B9BC-ABAB004F25C2}">
      <dsp:nvSpPr>
        <dsp:cNvPr id="0" name=""/>
        <dsp:cNvSpPr/>
      </dsp:nvSpPr>
      <dsp:spPr>
        <a:xfrm>
          <a:off x="5667421" y="2018081"/>
          <a:ext cx="3018403" cy="121931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EFDEB1-EE8D-41EE-B7AB-6DE49A91FAE8}">
      <dsp:nvSpPr>
        <dsp:cNvPr id="0" name=""/>
        <dsp:cNvSpPr/>
      </dsp:nvSpPr>
      <dsp:spPr>
        <a:xfrm>
          <a:off x="5870194" y="2210716"/>
          <a:ext cx="3018403" cy="12193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00CC"/>
              </a:solidFill>
              <a:latin typeface="Georgia" pitchFamily="18" charset="0"/>
            </a:rPr>
            <a:t>Сформировать  представление об окружающем мире Земли  и о роли человека в ее экосистеме</a:t>
          </a:r>
          <a:endParaRPr lang="ru-RU" sz="1600" kern="1200" dirty="0">
            <a:solidFill>
              <a:srgbClr val="0000CC"/>
            </a:solidFill>
            <a:latin typeface="Georgia" pitchFamily="18" charset="0"/>
          </a:endParaRPr>
        </a:p>
      </dsp:txBody>
      <dsp:txXfrm>
        <a:off x="5870194" y="2210716"/>
        <a:ext cx="3018403" cy="1219315"/>
      </dsp:txXfrm>
    </dsp:sp>
    <dsp:sp modelId="{A5C55B60-3BB6-49AB-9C18-3BD0390B59E9}">
      <dsp:nvSpPr>
        <dsp:cNvPr id="0" name=""/>
        <dsp:cNvSpPr/>
      </dsp:nvSpPr>
      <dsp:spPr>
        <a:xfrm>
          <a:off x="5930488" y="3768155"/>
          <a:ext cx="2492269" cy="15797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86CF7A-7C1F-4256-98C7-1ACD3E9E048F}">
      <dsp:nvSpPr>
        <dsp:cNvPr id="0" name=""/>
        <dsp:cNvSpPr/>
      </dsp:nvSpPr>
      <dsp:spPr>
        <a:xfrm>
          <a:off x="6133261" y="3960789"/>
          <a:ext cx="2492269" cy="15797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00CC"/>
              </a:solidFill>
              <a:latin typeface="Georgia" pitchFamily="18" charset="0"/>
            </a:rPr>
            <a:t>Воспитывать убеждение в ценности коллективного труда для достижения большой цели, в профессионализме людей любой профессии</a:t>
          </a:r>
          <a:endParaRPr lang="ru-RU" sz="1400" kern="1200" dirty="0">
            <a:solidFill>
              <a:srgbClr val="0000CC"/>
            </a:solidFill>
            <a:latin typeface="Georgia" pitchFamily="18" charset="0"/>
          </a:endParaRPr>
        </a:p>
      </dsp:txBody>
      <dsp:txXfrm>
        <a:off x="6133261" y="3960789"/>
        <a:ext cx="2492269" cy="1579751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5AB8B5C-D447-43AE-832E-49C07ABE5C3B}">
      <dsp:nvSpPr>
        <dsp:cNvPr id="0" name=""/>
        <dsp:cNvSpPr/>
      </dsp:nvSpPr>
      <dsp:spPr>
        <a:xfrm>
          <a:off x="2942337" y="2014"/>
          <a:ext cx="2808308" cy="107848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здоровьесберегающая</a:t>
          </a:r>
          <a:endParaRPr lang="ru-RU" sz="1800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2942337" y="2014"/>
        <a:ext cx="2808308" cy="1078485"/>
      </dsp:txXfrm>
    </dsp:sp>
    <dsp:sp modelId="{29E0E301-F94D-415A-B895-933A075E5264}">
      <dsp:nvSpPr>
        <dsp:cNvPr id="0" name=""/>
        <dsp:cNvSpPr/>
      </dsp:nvSpPr>
      <dsp:spPr>
        <a:xfrm>
          <a:off x="2189511" y="541256"/>
          <a:ext cx="4313959" cy="4313959"/>
        </a:xfrm>
        <a:custGeom>
          <a:avLst/>
          <a:gdLst/>
          <a:ahLst/>
          <a:cxnLst/>
          <a:rect l="0" t="0" r="0" b="0"/>
          <a:pathLst>
            <a:path>
              <a:moveTo>
                <a:pt x="3646810" y="597182"/>
              </a:moveTo>
              <a:arcTo wR="2156979" hR="2156979" stAng="18821143" swAng="555388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00142-19A1-4403-965D-BD7C6CF8D296}">
      <dsp:nvSpPr>
        <dsp:cNvPr id="0" name=""/>
        <dsp:cNvSpPr/>
      </dsp:nvSpPr>
      <dsp:spPr>
        <a:xfrm>
          <a:off x="5028930" y="1492450"/>
          <a:ext cx="2737941" cy="107848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игровая</a:t>
          </a:r>
          <a:endParaRPr lang="ru-RU" sz="1800" kern="1200" dirty="0">
            <a:solidFill>
              <a:srgbClr val="0066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5028930" y="1492450"/>
        <a:ext cx="2737941" cy="1078485"/>
      </dsp:txXfrm>
    </dsp:sp>
    <dsp:sp modelId="{438B2A78-D7DC-4107-B26B-C27F8E1E9E27}">
      <dsp:nvSpPr>
        <dsp:cNvPr id="0" name=""/>
        <dsp:cNvSpPr/>
      </dsp:nvSpPr>
      <dsp:spPr>
        <a:xfrm>
          <a:off x="2196620" y="630220"/>
          <a:ext cx="4313959" cy="4313959"/>
        </a:xfrm>
        <a:custGeom>
          <a:avLst/>
          <a:gdLst/>
          <a:ahLst/>
          <a:cxnLst/>
          <a:rect l="0" t="0" r="0" b="0"/>
          <a:pathLst>
            <a:path>
              <a:moveTo>
                <a:pt x="4313863" y="2136629"/>
              </a:moveTo>
              <a:arcTo wR="2156979" hR="2156979" stAng="21567566" swAng="952287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F6C18B-ED68-4310-A1C0-6E7250B25F72}">
      <dsp:nvSpPr>
        <dsp:cNvPr id="0" name=""/>
        <dsp:cNvSpPr/>
      </dsp:nvSpPr>
      <dsp:spPr>
        <a:xfrm>
          <a:off x="4608509" y="3544163"/>
          <a:ext cx="2884914" cy="107848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Информационно-коммуникативная</a:t>
          </a:r>
          <a:endParaRPr lang="ru-RU" sz="1800" kern="1200" dirty="0">
            <a:solidFill>
              <a:srgbClr val="FF00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4608509" y="3544163"/>
        <a:ext cx="2884914" cy="1078485"/>
      </dsp:txXfrm>
    </dsp:sp>
    <dsp:sp modelId="{9A5D0868-1097-4CF7-BEC7-E1AB187F5C3C}">
      <dsp:nvSpPr>
        <dsp:cNvPr id="0" name=""/>
        <dsp:cNvSpPr/>
      </dsp:nvSpPr>
      <dsp:spPr>
        <a:xfrm>
          <a:off x="2253670" y="551586"/>
          <a:ext cx="4313959" cy="4313959"/>
        </a:xfrm>
        <a:custGeom>
          <a:avLst/>
          <a:gdLst/>
          <a:ahLst/>
          <a:cxnLst/>
          <a:rect l="0" t="0" r="0" b="0"/>
          <a:pathLst>
            <a:path>
              <a:moveTo>
                <a:pt x="2783558" y="4220947"/>
              </a:moveTo>
              <a:arcTo wR="2156979" hR="2156979" stAng="4386767" swAng="2026438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4002BA-F0F7-4BE3-9F3D-BF7791EA6A79}">
      <dsp:nvSpPr>
        <dsp:cNvPr id="0" name=""/>
        <dsp:cNvSpPr/>
      </dsp:nvSpPr>
      <dsp:spPr>
        <a:xfrm>
          <a:off x="1368150" y="3544171"/>
          <a:ext cx="2700908" cy="107848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личностно-ориентированная</a:t>
          </a:r>
          <a:endParaRPr lang="ru-RU" sz="1800" kern="1200" dirty="0">
            <a:solidFill>
              <a:srgbClr val="0000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1368150" y="3544171"/>
        <a:ext cx="2700908" cy="1078485"/>
      </dsp:txXfrm>
    </dsp:sp>
    <dsp:sp modelId="{8B03E48F-C41D-4354-AC2F-2B5EFC28DDFA}">
      <dsp:nvSpPr>
        <dsp:cNvPr id="0" name=""/>
        <dsp:cNvSpPr/>
      </dsp:nvSpPr>
      <dsp:spPr>
        <a:xfrm>
          <a:off x="2191642" y="497772"/>
          <a:ext cx="4313959" cy="4313959"/>
        </a:xfrm>
        <a:custGeom>
          <a:avLst/>
          <a:gdLst/>
          <a:ahLst/>
          <a:cxnLst/>
          <a:rect l="0" t="0" r="0" b="0"/>
          <a:pathLst>
            <a:path>
              <a:moveTo>
                <a:pt x="118546" y="2862210"/>
              </a:moveTo>
              <a:arcTo wR="2156979" hR="2156979" stAng="9654965" swAng="962555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B8C020-88F7-4C82-8C52-FAC9145361FD}">
      <dsp:nvSpPr>
        <dsp:cNvPr id="0" name=""/>
        <dsp:cNvSpPr/>
      </dsp:nvSpPr>
      <dsp:spPr>
        <a:xfrm>
          <a:off x="946095" y="1492450"/>
          <a:ext cx="2697971" cy="1078485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проектная</a:t>
          </a:r>
          <a:endParaRPr lang="ru-RU" sz="1800" kern="1200" dirty="0">
            <a:solidFill>
              <a:srgbClr val="FF33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946095" y="1492450"/>
        <a:ext cx="2697971" cy="1078485"/>
      </dsp:txXfrm>
    </dsp:sp>
    <dsp:sp modelId="{03ABC5B6-9A11-4EAD-AA50-28E1B99A4376}">
      <dsp:nvSpPr>
        <dsp:cNvPr id="0" name=""/>
        <dsp:cNvSpPr/>
      </dsp:nvSpPr>
      <dsp:spPr>
        <a:xfrm>
          <a:off x="2189511" y="541256"/>
          <a:ext cx="4313959" cy="4313959"/>
        </a:xfrm>
        <a:custGeom>
          <a:avLst/>
          <a:gdLst/>
          <a:ahLst/>
          <a:cxnLst/>
          <a:rect l="0" t="0" r="0" b="0"/>
          <a:pathLst>
            <a:path>
              <a:moveTo>
                <a:pt x="435650" y="857139"/>
              </a:moveTo>
              <a:arcTo wR="2156979" hR="2156979" stAng="13023469" swAng="555388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40EBF0-13B5-41F4-B04D-FB422EC6C5E2}">
      <dsp:nvSpPr>
        <dsp:cNvPr id="0" name=""/>
        <dsp:cNvSpPr/>
      </dsp:nvSpPr>
      <dsp:spPr>
        <a:xfrm>
          <a:off x="-81344" y="79208"/>
          <a:ext cx="4666118" cy="4666118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55C912-9D59-40A2-82ED-4330C427B12F}">
      <dsp:nvSpPr>
        <dsp:cNvPr id="0" name=""/>
        <dsp:cNvSpPr/>
      </dsp:nvSpPr>
      <dsp:spPr>
        <a:xfrm>
          <a:off x="2251715" y="79208"/>
          <a:ext cx="5443804" cy="46661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1 этап</a:t>
          </a:r>
          <a:endParaRPr lang="ru-RU" sz="3600" b="1" kern="1200" dirty="0">
            <a:solidFill>
              <a:srgbClr val="008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2251715" y="79208"/>
        <a:ext cx="2721902" cy="1399838"/>
      </dsp:txXfrm>
    </dsp:sp>
    <dsp:sp modelId="{E3A42D16-2B39-4D8A-B2A6-40F1329454B9}">
      <dsp:nvSpPr>
        <dsp:cNvPr id="0" name=""/>
        <dsp:cNvSpPr/>
      </dsp:nvSpPr>
      <dsp:spPr>
        <a:xfrm>
          <a:off x="735228" y="1479047"/>
          <a:ext cx="3032973" cy="3032973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A3B7C9-EB26-4408-81D0-D674A2857194}">
      <dsp:nvSpPr>
        <dsp:cNvPr id="0" name=""/>
        <dsp:cNvSpPr/>
      </dsp:nvSpPr>
      <dsp:spPr>
        <a:xfrm>
          <a:off x="2232444" y="1423088"/>
          <a:ext cx="5443804" cy="30329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008000"/>
              </a:solidFill>
              <a:latin typeface="Georgia" pitchFamily="18" charset="0"/>
            </a:rPr>
            <a:t>2 этап</a:t>
          </a:r>
          <a:endParaRPr lang="ru-RU" sz="3600" b="1" kern="1200" dirty="0">
            <a:solidFill>
              <a:srgbClr val="008000"/>
            </a:solidFill>
            <a:latin typeface="Georgia" pitchFamily="18" charset="0"/>
          </a:endParaRPr>
        </a:p>
      </dsp:txBody>
      <dsp:txXfrm>
        <a:off x="2232444" y="1423088"/>
        <a:ext cx="2721902" cy="1399833"/>
      </dsp:txXfrm>
    </dsp:sp>
    <dsp:sp modelId="{29FE34AB-14E1-465A-968B-67EFFC0DF97E}">
      <dsp:nvSpPr>
        <dsp:cNvPr id="0" name=""/>
        <dsp:cNvSpPr/>
      </dsp:nvSpPr>
      <dsp:spPr>
        <a:xfrm>
          <a:off x="1551798" y="2878881"/>
          <a:ext cx="1399834" cy="1399834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619675-AFCF-41D5-B7A8-0395E96C1213}">
      <dsp:nvSpPr>
        <dsp:cNvPr id="0" name=""/>
        <dsp:cNvSpPr/>
      </dsp:nvSpPr>
      <dsp:spPr>
        <a:xfrm>
          <a:off x="2251715" y="2878881"/>
          <a:ext cx="5443804" cy="139983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008000"/>
              </a:solidFill>
              <a:latin typeface="Georgia" pitchFamily="18" charset="0"/>
            </a:rPr>
            <a:t>3 этап</a:t>
          </a:r>
          <a:endParaRPr lang="ru-RU" sz="3600" b="1" kern="1200" dirty="0">
            <a:solidFill>
              <a:srgbClr val="008000"/>
            </a:solidFill>
            <a:latin typeface="Georgia" pitchFamily="18" charset="0"/>
          </a:endParaRPr>
        </a:p>
      </dsp:txBody>
      <dsp:txXfrm>
        <a:off x="2251715" y="2878881"/>
        <a:ext cx="2721902" cy="1399834"/>
      </dsp:txXfrm>
    </dsp:sp>
    <dsp:sp modelId="{371984FB-CC66-47EF-A5EF-211F3A97BF47}">
      <dsp:nvSpPr>
        <dsp:cNvPr id="0" name=""/>
        <dsp:cNvSpPr/>
      </dsp:nvSpPr>
      <dsp:spPr>
        <a:xfrm>
          <a:off x="4810929" y="79208"/>
          <a:ext cx="3047278" cy="139983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0000CC"/>
              </a:solidFill>
              <a:latin typeface="Georgia" pitchFamily="18" charset="0"/>
            </a:rPr>
            <a:t>подготовительный </a:t>
          </a:r>
          <a:r>
            <a:rPr lang="ru-RU" sz="1800" kern="1200" dirty="0" smtClean="0">
              <a:solidFill>
                <a:srgbClr val="0000CC"/>
              </a:solidFill>
              <a:latin typeface="Georgia" pitchFamily="18" charset="0"/>
            </a:rPr>
            <a:t>(накопление знаний)</a:t>
          </a:r>
          <a:endParaRPr lang="ru-RU" sz="1800" kern="1200" dirty="0">
            <a:solidFill>
              <a:srgbClr val="0000CC"/>
            </a:solidFill>
            <a:latin typeface="Georgia" pitchFamily="18" charset="0"/>
          </a:endParaRPr>
        </a:p>
      </dsp:txBody>
      <dsp:txXfrm>
        <a:off x="4810929" y="79208"/>
        <a:ext cx="3047278" cy="1399838"/>
      </dsp:txXfrm>
    </dsp:sp>
    <dsp:sp modelId="{16B2E614-BD91-4A1C-A637-F4909C0DB177}">
      <dsp:nvSpPr>
        <dsp:cNvPr id="0" name=""/>
        <dsp:cNvSpPr/>
      </dsp:nvSpPr>
      <dsp:spPr>
        <a:xfrm>
          <a:off x="4973617" y="1479047"/>
          <a:ext cx="2721902" cy="139983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0000CC"/>
              </a:solidFill>
              <a:latin typeface="Georgia" pitchFamily="18" charset="0"/>
            </a:rPr>
            <a:t>основной </a:t>
          </a:r>
          <a:r>
            <a:rPr lang="ru-RU" sz="1800" kern="1200" dirty="0" smtClean="0">
              <a:solidFill>
                <a:srgbClr val="0000CC"/>
              </a:solidFill>
              <a:latin typeface="Georgia" pitchFamily="18" charset="0"/>
            </a:rPr>
            <a:t>(совместная деятельность детей, родителей,   воспитателя)</a:t>
          </a:r>
          <a:endParaRPr lang="ru-RU" sz="1800" kern="1200" dirty="0">
            <a:solidFill>
              <a:srgbClr val="0000CC"/>
            </a:solidFill>
            <a:latin typeface="Georgia" pitchFamily="18" charset="0"/>
          </a:endParaRPr>
        </a:p>
      </dsp:txBody>
      <dsp:txXfrm>
        <a:off x="4973617" y="1479047"/>
        <a:ext cx="2721902" cy="1399833"/>
      </dsp:txXfrm>
    </dsp:sp>
    <dsp:sp modelId="{101F9F0A-04CD-4807-A9EC-7C753794F79B}">
      <dsp:nvSpPr>
        <dsp:cNvPr id="0" name=""/>
        <dsp:cNvSpPr/>
      </dsp:nvSpPr>
      <dsp:spPr>
        <a:xfrm>
          <a:off x="4829805" y="2878881"/>
          <a:ext cx="3009525" cy="139983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0000CC"/>
              </a:solidFill>
              <a:latin typeface="Georgia" pitchFamily="18" charset="0"/>
            </a:rPr>
            <a:t>заключительный</a:t>
          </a:r>
          <a:r>
            <a:rPr lang="ru-RU" sz="1800" kern="1200" dirty="0" smtClean="0">
              <a:solidFill>
                <a:srgbClr val="0000CC"/>
              </a:solidFill>
              <a:latin typeface="Georgia" pitchFamily="18" charset="0"/>
            </a:rPr>
            <a:t> (результаты)</a:t>
          </a:r>
          <a:endParaRPr lang="ru-RU" sz="1800" kern="1200" dirty="0">
            <a:solidFill>
              <a:srgbClr val="0000CC"/>
            </a:solidFill>
            <a:latin typeface="Georgia" pitchFamily="18" charset="0"/>
          </a:endParaRPr>
        </a:p>
      </dsp:txBody>
      <dsp:txXfrm>
        <a:off x="4829805" y="2878881"/>
        <a:ext cx="3009525" cy="1399834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4#3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4#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4#6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4#7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4#8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4#9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4#10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3B8C8-44AB-445F-8978-12E79694E0D1}" type="datetimeFigureOut">
              <a:rPr lang="fr-FR"/>
              <a:pPr>
                <a:defRPr/>
              </a:pPr>
              <a:t>24/07/2020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E008-1FD6-4E2D-BE42-9073A94972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5852E-7785-4F0E-810B-EF48C97C42D8}" type="datetimeFigureOut">
              <a:rPr lang="fr-FR"/>
              <a:pPr>
                <a:defRPr/>
              </a:pPr>
              <a:t>24/07/2020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E1927-A275-4C6D-AE1E-80B4723FA75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D6B75-578F-44D0-970E-CC502D2B64D0}" type="datetimeFigureOut">
              <a:rPr lang="fr-FR"/>
              <a:pPr>
                <a:defRPr/>
              </a:pPr>
              <a:t>24/07/2020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24EF7-F2A2-490B-9CC0-0623CCC5E4E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398DF-37FA-4949-B528-CE8804B3965C}" type="datetimeFigureOut">
              <a:rPr lang="fr-FR"/>
              <a:pPr>
                <a:defRPr/>
              </a:pPr>
              <a:t>24/07/2020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29265-DD40-490B-B5EA-E8B35ADF36C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38645-5F7C-4896-9539-7D3A00051F9E}" type="datetimeFigureOut">
              <a:rPr lang="fr-FR"/>
              <a:pPr>
                <a:defRPr/>
              </a:pPr>
              <a:t>24/07/2020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1BE30-3401-4567-9FD9-E84B428EC8C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74F33-23C4-43B0-841F-C377B4CC0A93}" type="datetimeFigureOut">
              <a:rPr lang="fr-FR"/>
              <a:pPr>
                <a:defRPr/>
              </a:pPr>
              <a:t>24/07/2020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687EE-CBD2-406B-994B-4E8CC1EB640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8C59A-1313-4CA4-A12C-6414582060E0}" type="datetimeFigureOut">
              <a:rPr lang="fr-FR"/>
              <a:pPr>
                <a:defRPr/>
              </a:pPr>
              <a:t>24/07/2020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1C81E-F29E-41D6-BBFE-68B391575BE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47219-384E-41D1-83A2-6B9576A88F57}" type="datetimeFigureOut">
              <a:rPr lang="fr-FR"/>
              <a:pPr>
                <a:defRPr/>
              </a:pPr>
              <a:t>24/07/2020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C5DF6-0590-4221-946A-A1388FD22C2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4D00A-99B5-4CDC-A2BA-2A366C140E20}" type="datetimeFigureOut">
              <a:rPr lang="fr-FR"/>
              <a:pPr>
                <a:defRPr/>
              </a:pPr>
              <a:t>24/07/2020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03D44-31F8-47BF-B41C-931021F46B4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C407D-BBD7-488B-847F-E777553090BE}" type="datetimeFigureOut">
              <a:rPr lang="fr-FR"/>
              <a:pPr>
                <a:defRPr/>
              </a:pPr>
              <a:t>24/07/2020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11C4B-9FAD-4378-AC2B-9E6255154F5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BAAB5-11FE-454D-8900-969B13C88C49}" type="datetimeFigureOut">
              <a:rPr lang="fr-FR"/>
              <a:pPr>
                <a:defRPr/>
              </a:pPr>
              <a:t>24/07/2020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B94EB-34F7-4EE4-87C2-D4BE4777E7A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5923EC-51CF-4BED-9784-F6807105B849}" type="datetimeFigureOut">
              <a:rPr lang="fr-FR"/>
              <a:pPr>
                <a:defRPr/>
              </a:pPr>
              <a:t>24/07/2020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F1CDAD-D8EB-40E5-A818-6834A9D5A55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13" Type="http://schemas.openxmlformats.org/officeDocument/2006/relationships/diagramData" Target="../diagrams/data11.xml"/><Relationship Id="rId18" Type="http://schemas.openxmlformats.org/officeDocument/2006/relationships/diagramData" Target="../diagrams/data12.xml"/><Relationship Id="rId3" Type="http://schemas.openxmlformats.org/officeDocument/2006/relationships/diagramData" Target="../diagrams/data9.xml"/><Relationship Id="rId21" Type="http://schemas.openxmlformats.org/officeDocument/2006/relationships/diagramColors" Target="../diagrams/colors12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17" Type="http://schemas.microsoft.com/office/2007/relationships/diagramDrawing" Target="../diagrams/drawing11.xml"/><Relationship Id="rId2" Type="http://schemas.openxmlformats.org/officeDocument/2006/relationships/image" Target="../media/image3.jpeg"/><Relationship Id="rId16" Type="http://schemas.openxmlformats.org/officeDocument/2006/relationships/diagramColors" Target="../diagrams/colors11.xml"/><Relationship Id="rId20" Type="http://schemas.openxmlformats.org/officeDocument/2006/relationships/diagramQuickStyle" Target="../diagrams/quickStyle1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5" Type="http://schemas.openxmlformats.org/officeDocument/2006/relationships/diagramQuickStyle" Target="../diagrams/quickStyle11.xml"/><Relationship Id="rId10" Type="http://schemas.openxmlformats.org/officeDocument/2006/relationships/diagramQuickStyle" Target="../diagrams/quickStyle10.xml"/><Relationship Id="rId19" Type="http://schemas.openxmlformats.org/officeDocument/2006/relationships/diagramLayout" Target="../diagrams/layout12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Relationship Id="rId14" Type="http://schemas.openxmlformats.org/officeDocument/2006/relationships/diagramLayout" Target="../diagrams/layout11.xml"/><Relationship Id="rId22" Type="http://schemas.microsoft.com/office/2007/relationships/diagramDrawing" Target="../diagrams/drawing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4.xml"/><Relationship Id="rId13" Type="http://schemas.openxmlformats.org/officeDocument/2006/relationships/diagramData" Target="../diagrams/data15.xml"/><Relationship Id="rId18" Type="http://schemas.openxmlformats.org/officeDocument/2006/relationships/image" Target="../media/image7.pn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12" Type="http://schemas.microsoft.com/office/2007/relationships/diagramDrawing" Target="../diagrams/drawing14.xml"/><Relationship Id="rId17" Type="http://schemas.microsoft.com/office/2007/relationships/diagramDrawing" Target="../diagrams/drawing15.xml"/><Relationship Id="rId2" Type="http://schemas.openxmlformats.org/officeDocument/2006/relationships/image" Target="../media/image3.jpeg"/><Relationship Id="rId16" Type="http://schemas.openxmlformats.org/officeDocument/2006/relationships/diagramColors" Target="../diagrams/colors15.xml"/><Relationship Id="rId20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3.xml"/><Relationship Id="rId11" Type="http://schemas.openxmlformats.org/officeDocument/2006/relationships/diagramColors" Target="../diagrams/colors14.xml"/><Relationship Id="rId5" Type="http://schemas.openxmlformats.org/officeDocument/2006/relationships/diagramQuickStyle" Target="../diagrams/quickStyle13.xml"/><Relationship Id="rId15" Type="http://schemas.openxmlformats.org/officeDocument/2006/relationships/diagramQuickStyle" Target="../diagrams/quickStyle15.xml"/><Relationship Id="rId10" Type="http://schemas.openxmlformats.org/officeDocument/2006/relationships/diagramQuickStyle" Target="../diagrams/quickStyle14.xml"/><Relationship Id="rId19" Type="http://schemas.openxmlformats.org/officeDocument/2006/relationships/image" Target="../media/image8.jpeg"/><Relationship Id="rId4" Type="http://schemas.openxmlformats.org/officeDocument/2006/relationships/diagramLayout" Target="../diagrams/layout13.xml"/><Relationship Id="rId9" Type="http://schemas.openxmlformats.org/officeDocument/2006/relationships/diagramLayout" Target="../diagrams/layout14.xml"/><Relationship Id="rId14" Type="http://schemas.openxmlformats.org/officeDocument/2006/relationships/diagramLayout" Target="../diagrams/layout1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7.xml"/><Relationship Id="rId13" Type="http://schemas.openxmlformats.org/officeDocument/2006/relationships/diagramData" Target="../diagrams/data18.xml"/><Relationship Id="rId18" Type="http://schemas.openxmlformats.org/officeDocument/2006/relationships/image" Target="../media/image10.png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12" Type="http://schemas.microsoft.com/office/2007/relationships/diagramDrawing" Target="../diagrams/drawing17.xml"/><Relationship Id="rId17" Type="http://schemas.microsoft.com/office/2007/relationships/diagramDrawing" Target="../diagrams/drawing18.xml"/><Relationship Id="rId2" Type="http://schemas.openxmlformats.org/officeDocument/2006/relationships/image" Target="../media/image3.jpeg"/><Relationship Id="rId16" Type="http://schemas.openxmlformats.org/officeDocument/2006/relationships/diagramColors" Target="../diagrams/colors18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6.xml"/><Relationship Id="rId11" Type="http://schemas.openxmlformats.org/officeDocument/2006/relationships/diagramColors" Target="../diagrams/colors17.xml"/><Relationship Id="rId5" Type="http://schemas.openxmlformats.org/officeDocument/2006/relationships/diagramQuickStyle" Target="../diagrams/quickStyle16.xml"/><Relationship Id="rId15" Type="http://schemas.openxmlformats.org/officeDocument/2006/relationships/diagramQuickStyle" Target="../diagrams/quickStyle18.xml"/><Relationship Id="rId10" Type="http://schemas.openxmlformats.org/officeDocument/2006/relationships/diagramQuickStyle" Target="../diagrams/quickStyle17.xml"/><Relationship Id="rId19" Type="http://schemas.openxmlformats.org/officeDocument/2006/relationships/image" Target="../media/image11.jpeg"/><Relationship Id="rId4" Type="http://schemas.openxmlformats.org/officeDocument/2006/relationships/diagramLayout" Target="../diagrams/layout16.xml"/><Relationship Id="rId9" Type="http://schemas.openxmlformats.org/officeDocument/2006/relationships/diagramLayout" Target="../diagrams/layout17.xml"/><Relationship Id="rId14" Type="http://schemas.openxmlformats.org/officeDocument/2006/relationships/diagramLayout" Target="../diagrams/layout1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0.xml"/><Relationship Id="rId13" Type="http://schemas.openxmlformats.org/officeDocument/2006/relationships/diagramData" Target="../diagrams/data21.xml"/><Relationship Id="rId18" Type="http://schemas.openxmlformats.org/officeDocument/2006/relationships/image" Target="../media/image12.jpeg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12" Type="http://schemas.microsoft.com/office/2007/relationships/diagramDrawing" Target="../diagrams/drawing20.xml"/><Relationship Id="rId17" Type="http://schemas.microsoft.com/office/2007/relationships/diagramDrawing" Target="../diagrams/drawing21.xml"/><Relationship Id="rId2" Type="http://schemas.openxmlformats.org/officeDocument/2006/relationships/image" Target="../media/image3.jpeg"/><Relationship Id="rId16" Type="http://schemas.openxmlformats.org/officeDocument/2006/relationships/diagramColors" Target="../diagrams/colors21.xml"/><Relationship Id="rId20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9.xml"/><Relationship Id="rId11" Type="http://schemas.openxmlformats.org/officeDocument/2006/relationships/diagramColors" Target="../diagrams/colors20.xml"/><Relationship Id="rId5" Type="http://schemas.openxmlformats.org/officeDocument/2006/relationships/diagramQuickStyle" Target="../diagrams/quickStyle19.xml"/><Relationship Id="rId15" Type="http://schemas.openxmlformats.org/officeDocument/2006/relationships/diagramQuickStyle" Target="../diagrams/quickStyle21.xml"/><Relationship Id="rId10" Type="http://schemas.openxmlformats.org/officeDocument/2006/relationships/diagramQuickStyle" Target="../diagrams/quickStyle20.xml"/><Relationship Id="rId19" Type="http://schemas.openxmlformats.org/officeDocument/2006/relationships/image" Target="../media/image13.png"/><Relationship Id="rId4" Type="http://schemas.openxmlformats.org/officeDocument/2006/relationships/diagramLayout" Target="../diagrams/layout19.xml"/><Relationship Id="rId9" Type="http://schemas.openxmlformats.org/officeDocument/2006/relationships/diagramLayout" Target="../diagrams/layout20.xml"/><Relationship Id="rId14" Type="http://schemas.openxmlformats.org/officeDocument/2006/relationships/diagramLayout" Target="../diagrams/layout2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3.xml"/><Relationship Id="rId13" Type="http://schemas.openxmlformats.org/officeDocument/2006/relationships/diagramData" Target="../diagrams/data24.xml"/><Relationship Id="rId18" Type="http://schemas.openxmlformats.org/officeDocument/2006/relationships/image" Target="../media/image15.png"/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12" Type="http://schemas.microsoft.com/office/2007/relationships/diagramDrawing" Target="../diagrams/drawing23.xml"/><Relationship Id="rId17" Type="http://schemas.microsoft.com/office/2007/relationships/diagramDrawing" Target="../diagrams/drawing24.xml"/><Relationship Id="rId2" Type="http://schemas.openxmlformats.org/officeDocument/2006/relationships/image" Target="../media/image3.jpeg"/><Relationship Id="rId16" Type="http://schemas.openxmlformats.org/officeDocument/2006/relationships/diagramColors" Target="../diagrams/colors24.xml"/><Relationship Id="rId20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2.xml"/><Relationship Id="rId11" Type="http://schemas.openxmlformats.org/officeDocument/2006/relationships/diagramColors" Target="../diagrams/colors23.xml"/><Relationship Id="rId5" Type="http://schemas.openxmlformats.org/officeDocument/2006/relationships/diagramQuickStyle" Target="../diagrams/quickStyle22.xml"/><Relationship Id="rId15" Type="http://schemas.openxmlformats.org/officeDocument/2006/relationships/diagramQuickStyle" Target="../diagrams/quickStyle24.xml"/><Relationship Id="rId10" Type="http://schemas.openxmlformats.org/officeDocument/2006/relationships/diagramQuickStyle" Target="../diagrams/quickStyle23.xml"/><Relationship Id="rId19" Type="http://schemas.openxmlformats.org/officeDocument/2006/relationships/image" Target="../media/image16.jpeg"/><Relationship Id="rId4" Type="http://schemas.openxmlformats.org/officeDocument/2006/relationships/diagramLayout" Target="../diagrams/layout22.xml"/><Relationship Id="rId9" Type="http://schemas.openxmlformats.org/officeDocument/2006/relationships/diagramLayout" Target="../diagrams/layout23.xml"/><Relationship Id="rId14" Type="http://schemas.openxmlformats.org/officeDocument/2006/relationships/diagramLayout" Target="../diagrams/layout2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6.xml"/><Relationship Id="rId13" Type="http://schemas.openxmlformats.org/officeDocument/2006/relationships/diagramData" Target="../diagrams/data27.xml"/><Relationship Id="rId18" Type="http://schemas.openxmlformats.org/officeDocument/2006/relationships/image" Target="../media/image18.jpeg"/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12" Type="http://schemas.microsoft.com/office/2007/relationships/diagramDrawing" Target="../diagrams/drawing26.xml"/><Relationship Id="rId17" Type="http://schemas.microsoft.com/office/2007/relationships/diagramDrawing" Target="../diagrams/drawing27.xml"/><Relationship Id="rId2" Type="http://schemas.openxmlformats.org/officeDocument/2006/relationships/image" Target="../media/image3.jpeg"/><Relationship Id="rId16" Type="http://schemas.openxmlformats.org/officeDocument/2006/relationships/diagramColors" Target="../diagrams/colors27.xml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5.xml"/><Relationship Id="rId11" Type="http://schemas.openxmlformats.org/officeDocument/2006/relationships/diagramColors" Target="../diagrams/colors26.xml"/><Relationship Id="rId5" Type="http://schemas.openxmlformats.org/officeDocument/2006/relationships/diagramQuickStyle" Target="../diagrams/quickStyle25.xml"/><Relationship Id="rId15" Type="http://schemas.openxmlformats.org/officeDocument/2006/relationships/diagramQuickStyle" Target="../diagrams/quickStyle27.xml"/><Relationship Id="rId10" Type="http://schemas.openxmlformats.org/officeDocument/2006/relationships/diagramQuickStyle" Target="../diagrams/quickStyle26.xml"/><Relationship Id="rId19" Type="http://schemas.openxmlformats.org/officeDocument/2006/relationships/image" Target="../media/image19.jpeg"/><Relationship Id="rId4" Type="http://schemas.openxmlformats.org/officeDocument/2006/relationships/diagramLayout" Target="../diagrams/layout25.xml"/><Relationship Id="rId9" Type="http://schemas.openxmlformats.org/officeDocument/2006/relationships/diagramLayout" Target="../diagrams/layout26.xml"/><Relationship Id="rId14" Type="http://schemas.openxmlformats.org/officeDocument/2006/relationships/diagramLayout" Target="../diagrams/layout2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9.xml"/><Relationship Id="rId13" Type="http://schemas.openxmlformats.org/officeDocument/2006/relationships/diagramData" Target="../diagrams/data30.xml"/><Relationship Id="rId18" Type="http://schemas.openxmlformats.org/officeDocument/2006/relationships/image" Target="../media/image21.jpeg"/><Relationship Id="rId3" Type="http://schemas.openxmlformats.org/officeDocument/2006/relationships/diagramData" Target="../diagrams/data28.xml"/><Relationship Id="rId7" Type="http://schemas.microsoft.com/office/2007/relationships/diagramDrawing" Target="../diagrams/drawing28.xml"/><Relationship Id="rId12" Type="http://schemas.microsoft.com/office/2007/relationships/diagramDrawing" Target="../diagrams/drawing29.xml"/><Relationship Id="rId17" Type="http://schemas.microsoft.com/office/2007/relationships/diagramDrawing" Target="../diagrams/drawing30.xml"/><Relationship Id="rId2" Type="http://schemas.openxmlformats.org/officeDocument/2006/relationships/image" Target="../media/image3.jpeg"/><Relationship Id="rId16" Type="http://schemas.openxmlformats.org/officeDocument/2006/relationships/diagramColors" Target="../diagrams/colors30.xml"/><Relationship Id="rId20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8.xml"/><Relationship Id="rId11" Type="http://schemas.openxmlformats.org/officeDocument/2006/relationships/diagramColors" Target="../diagrams/colors29.xml"/><Relationship Id="rId5" Type="http://schemas.openxmlformats.org/officeDocument/2006/relationships/diagramQuickStyle" Target="../diagrams/quickStyle28.xml"/><Relationship Id="rId15" Type="http://schemas.openxmlformats.org/officeDocument/2006/relationships/diagramQuickStyle" Target="../diagrams/quickStyle30.xml"/><Relationship Id="rId10" Type="http://schemas.openxmlformats.org/officeDocument/2006/relationships/diagramQuickStyle" Target="../diagrams/quickStyle29.xml"/><Relationship Id="rId19" Type="http://schemas.openxmlformats.org/officeDocument/2006/relationships/image" Target="../media/image22.jpeg"/><Relationship Id="rId4" Type="http://schemas.openxmlformats.org/officeDocument/2006/relationships/diagramLayout" Target="../diagrams/layout28.xml"/><Relationship Id="rId9" Type="http://schemas.openxmlformats.org/officeDocument/2006/relationships/diagramLayout" Target="../diagrams/layout29.xml"/><Relationship Id="rId14" Type="http://schemas.openxmlformats.org/officeDocument/2006/relationships/diagramLayout" Target="../diagrams/layout3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2.xml"/><Relationship Id="rId13" Type="http://schemas.openxmlformats.org/officeDocument/2006/relationships/diagramData" Target="../diagrams/data33.xml"/><Relationship Id="rId18" Type="http://schemas.openxmlformats.org/officeDocument/2006/relationships/image" Target="../media/image21.jpeg"/><Relationship Id="rId3" Type="http://schemas.openxmlformats.org/officeDocument/2006/relationships/diagramData" Target="../diagrams/data31.xml"/><Relationship Id="rId7" Type="http://schemas.microsoft.com/office/2007/relationships/diagramDrawing" Target="../diagrams/drawing31.xml"/><Relationship Id="rId12" Type="http://schemas.microsoft.com/office/2007/relationships/diagramDrawing" Target="../diagrams/drawing32.xml"/><Relationship Id="rId17" Type="http://schemas.microsoft.com/office/2007/relationships/diagramDrawing" Target="../diagrams/drawing33.xml"/><Relationship Id="rId2" Type="http://schemas.openxmlformats.org/officeDocument/2006/relationships/image" Target="../media/image3.jpeg"/><Relationship Id="rId16" Type="http://schemas.openxmlformats.org/officeDocument/2006/relationships/diagramColors" Target="../diagrams/colors3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1.xml"/><Relationship Id="rId11" Type="http://schemas.openxmlformats.org/officeDocument/2006/relationships/diagramColors" Target="../diagrams/colors32.xml"/><Relationship Id="rId5" Type="http://schemas.openxmlformats.org/officeDocument/2006/relationships/diagramQuickStyle" Target="../diagrams/quickStyle31.xml"/><Relationship Id="rId15" Type="http://schemas.openxmlformats.org/officeDocument/2006/relationships/diagramQuickStyle" Target="../diagrams/quickStyle33.xml"/><Relationship Id="rId10" Type="http://schemas.openxmlformats.org/officeDocument/2006/relationships/diagramQuickStyle" Target="../diagrams/quickStyle32.xml"/><Relationship Id="rId19" Type="http://schemas.openxmlformats.org/officeDocument/2006/relationships/image" Target="../media/image24.jpeg"/><Relationship Id="rId4" Type="http://schemas.openxmlformats.org/officeDocument/2006/relationships/diagramLayout" Target="../diagrams/layout31.xml"/><Relationship Id="rId9" Type="http://schemas.openxmlformats.org/officeDocument/2006/relationships/diagramLayout" Target="../diagrams/layout32.xml"/><Relationship Id="rId14" Type="http://schemas.openxmlformats.org/officeDocument/2006/relationships/diagramLayout" Target="../diagrams/layout3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5.xml"/><Relationship Id="rId13" Type="http://schemas.openxmlformats.org/officeDocument/2006/relationships/diagramData" Target="../diagrams/data36.xml"/><Relationship Id="rId18" Type="http://schemas.openxmlformats.org/officeDocument/2006/relationships/image" Target="../media/image21.jpeg"/><Relationship Id="rId3" Type="http://schemas.openxmlformats.org/officeDocument/2006/relationships/diagramData" Target="../diagrams/data34.xml"/><Relationship Id="rId7" Type="http://schemas.microsoft.com/office/2007/relationships/diagramDrawing" Target="../diagrams/drawing34.xml"/><Relationship Id="rId12" Type="http://schemas.microsoft.com/office/2007/relationships/diagramDrawing" Target="../diagrams/drawing35.xml"/><Relationship Id="rId17" Type="http://schemas.microsoft.com/office/2007/relationships/diagramDrawing" Target="../diagrams/drawing36.xml"/><Relationship Id="rId2" Type="http://schemas.openxmlformats.org/officeDocument/2006/relationships/image" Target="../media/image3.jpeg"/><Relationship Id="rId16" Type="http://schemas.openxmlformats.org/officeDocument/2006/relationships/diagramColors" Target="../diagrams/colors3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4.xml"/><Relationship Id="rId11" Type="http://schemas.openxmlformats.org/officeDocument/2006/relationships/diagramColors" Target="../diagrams/colors35.xml"/><Relationship Id="rId5" Type="http://schemas.openxmlformats.org/officeDocument/2006/relationships/diagramQuickStyle" Target="../diagrams/quickStyle34.xml"/><Relationship Id="rId15" Type="http://schemas.openxmlformats.org/officeDocument/2006/relationships/diagramQuickStyle" Target="../diagrams/quickStyle36.xml"/><Relationship Id="rId10" Type="http://schemas.openxmlformats.org/officeDocument/2006/relationships/diagramQuickStyle" Target="../diagrams/quickStyle35.xml"/><Relationship Id="rId4" Type="http://schemas.openxmlformats.org/officeDocument/2006/relationships/diagramLayout" Target="../diagrams/layout34.xml"/><Relationship Id="rId9" Type="http://schemas.openxmlformats.org/officeDocument/2006/relationships/diagramLayout" Target="../diagrams/layout35.xml"/><Relationship Id="rId14" Type="http://schemas.openxmlformats.org/officeDocument/2006/relationships/diagramLayout" Target="../diagrams/layout3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13" Type="http://schemas.openxmlformats.org/officeDocument/2006/relationships/diagramData" Target="../diagrams/data8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17" Type="http://schemas.microsoft.com/office/2007/relationships/diagramDrawing" Target="../diagrams/drawing8.xml"/><Relationship Id="rId2" Type="http://schemas.openxmlformats.org/officeDocument/2006/relationships/image" Target="../media/image3.jpeg"/><Relationship Id="rId16" Type="http://schemas.openxmlformats.org/officeDocument/2006/relationships/diagramColors" Target="../diagrams/colors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5" Type="http://schemas.openxmlformats.org/officeDocument/2006/relationships/diagramQuickStyle" Target="../diagrams/quickStyle8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Relationship Id="rId1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2232249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0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Презентация </a:t>
            </a:r>
            <a:br>
              <a:rPr lang="ru-RU" sz="20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</a:br>
            <a:r>
              <a:rPr lang="ru-RU" sz="20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образовательного проекта на тему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</a:b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«Познаем космическое пространство»</a:t>
            </a:r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</a:br>
            <a:endParaRPr lang="fr-FR" sz="36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907704" y="2780928"/>
            <a:ext cx="6840760" cy="292988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endParaRPr lang="ru-RU" sz="2800" b="1" i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 algn="r"/>
            <a:endParaRPr lang="ru-RU" sz="2800" b="1" i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 algn="r"/>
            <a:endParaRPr lang="ru-RU" sz="2400" b="1" dirty="0" smtClean="0">
              <a:solidFill>
                <a:srgbClr val="0000CC"/>
              </a:solidFill>
              <a:latin typeface="Monotype Corsiva" pitchFamily="66" charset="0"/>
            </a:endParaRPr>
          </a:p>
          <a:p>
            <a:pPr algn="r"/>
            <a:r>
              <a:rPr lang="ru-RU" sz="1800" b="1" dirty="0" smtClean="0">
                <a:solidFill>
                  <a:srgbClr val="0000CC"/>
                </a:solidFill>
                <a:latin typeface="Monotype Corsiva" pitchFamily="66" charset="0"/>
              </a:rPr>
              <a:t>Подготовила:</a:t>
            </a:r>
          </a:p>
          <a:p>
            <a:pPr algn="r"/>
            <a:r>
              <a:rPr lang="ru-RU" sz="1800" b="1" dirty="0" err="1" smtClean="0">
                <a:solidFill>
                  <a:srgbClr val="0000CC"/>
                </a:solidFill>
                <a:latin typeface="Monotype Corsiva" pitchFamily="66" charset="0"/>
              </a:rPr>
              <a:t>Бальян</a:t>
            </a:r>
            <a:r>
              <a:rPr lang="ru-RU" sz="1800" b="1" dirty="0" smtClean="0">
                <a:solidFill>
                  <a:srgbClr val="0000CC"/>
                </a:solidFill>
                <a:latin typeface="Monotype Corsiva" pitchFamily="66" charset="0"/>
              </a:rPr>
              <a:t> Ирина Васильевна</a:t>
            </a:r>
          </a:p>
          <a:p>
            <a:pPr algn="r"/>
            <a:r>
              <a:rPr lang="ru-RU" sz="1800" b="1" dirty="0" smtClean="0">
                <a:solidFill>
                  <a:srgbClr val="0000CC"/>
                </a:solidFill>
                <a:latin typeface="Monotype Corsiva" pitchFamily="66" charset="0"/>
              </a:rPr>
              <a:t>Воспитатель МБ ДОУ  ДС  № 32 «Березка»г.Туапсе</a:t>
            </a:r>
          </a:p>
          <a:p>
            <a:pPr algn="r"/>
            <a:r>
              <a:rPr lang="ru-RU" sz="1800" b="1" dirty="0" smtClean="0">
                <a:solidFill>
                  <a:srgbClr val="0000CC"/>
                </a:solidFill>
                <a:latin typeface="Monotype Corsiva" pitchFamily="66" charset="0"/>
              </a:rPr>
              <a:t> МО Туапсинский район</a:t>
            </a:r>
          </a:p>
          <a:p>
            <a:endParaRPr lang="ru-RU" sz="1600" b="1" i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 algn="r"/>
            <a:endParaRPr lang="ru-RU" sz="2800" b="1" i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endParaRPr lang="fr-FR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8" descr="птрор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284984"/>
            <a:ext cx="3024336" cy="2808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Использование образовательных технологий</a:t>
            </a:r>
            <a:endParaRPr lang="ru-RU" sz="2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 flipH="1">
            <a:off x="0" y="2492375"/>
            <a:ext cx="4860925" cy="3633788"/>
          </a:xfrm>
        </p:spPr>
        <p:txBody>
          <a:bodyPr>
            <a:scene3d>
              <a:camera prst="perspectiveHeroicExtreme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0332640" y="908720"/>
          <a:ext cx="136815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1124728" y="1397000"/>
          <a:ext cx="115212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Схема 7"/>
          <p:cNvGraphicFramePr/>
          <p:nvPr/>
        </p:nvGraphicFramePr>
        <p:xfrm flipH="1">
          <a:off x="10116616" y="1397000"/>
          <a:ext cx="8640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9" name="Схема 18"/>
          <p:cNvGraphicFramePr/>
          <p:nvPr/>
        </p:nvGraphicFramePr>
        <p:xfrm>
          <a:off x="251520" y="1397000"/>
          <a:ext cx="8712968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21014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Интеграция образовательных областей</a:t>
            </a:r>
            <a:b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</a:b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«Художественно-эстетическое развитие»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1"/>
          </p:nvPr>
        </p:nvSpPr>
        <p:spPr/>
        <p:txBody>
          <a:bodyPr>
            <a:scene3d>
              <a:camera prst="perspectiveHeroicExtreme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0332640" y="908720"/>
          <a:ext cx="136815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1340752" y="1397000"/>
          <a:ext cx="115212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Схема 7"/>
          <p:cNvGraphicFramePr/>
          <p:nvPr/>
        </p:nvGraphicFramePr>
        <p:xfrm flipH="1">
          <a:off x="10692680" y="5461000"/>
          <a:ext cx="648072" cy="416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20" name="Рисунок 19"/>
          <p:cNvPicPr/>
          <p:nvPr/>
        </p:nvPicPr>
        <p:blipFill>
          <a:blip r:embed="rId18" cstate="screen"/>
          <a:stretch>
            <a:fillRect/>
          </a:stretch>
        </p:blipFill>
        <p:spPr>
          <a:xfrm>
            <a:off x="1043608" y="2204864"/>
            <a:ext cx="3600400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 descr="C:\Users\Админ\Desktop\ира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4932040" y="2708919"/>
            <a:ext cx="3384376" cy="25004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9" name="Picture 6" descr="еккуеун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0" y="0"/>
            <a:ext cx="1872952" cy="19442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483768" y="404664"/>
            <a:ext cx="6213376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«Познавательное развитие»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1"/>
          </p:nvPr>
        </p:nvSpPr>
        <p:spPr/>
        <p:txBody>
          <a:bodyPr>
            <a:scene3d>
              <a:camera prst="perspectiveHeroicExtreme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0332640" y="908720"/>
          <a:ext cx="136815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1124728" y="1397000"/>
          <a:ext cx="115212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10620672" y="1397000"/>
          <a:ext cx="64807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2" name="Рисунок 11"/>
          <p:cNvPicPr/>
          <p:nvPr/>
        </p:nvPicPr>
        <p:blipFill>
          <a:blip r:embed="rId18" cstate="screen"/>
          <a:stretch>
            <a:fillRect/>
          </a:stretch>
        </p:blipFill>
        <p:spPr>
          <a:xfrm rot="21065764">
            <a:off x="483061" y="2128957"/>
            <a:ext cx="3855347" cy="23616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4" descr="DSCN9344"/>
          <p:cNvPicPr>
            <a:picLocks noGrp="1"/>
          </p:cNvPicPr>
          <p:nvPr>
            <p:ph sz="half" idx="2"/>
          </p:nvPr>
        </p:nvPicPr>
        <p:blipFill>
          <a:blip r:embed="rId19" cstate="screen"/>
          <a:srcRect/>
          <a:stretch>
            <a:fillRect/>
          </a:stretch>
        </p:blipFill>
        <p:spPr bwMode="auto">
          <a:xfrm rot="939696">
            <a:off x="4832705" y="3360424"/>
            <a:ext cx="3559273" cy="24209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8" descr="птрор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323528" y="188640"/>
            <a:ext cx="2339751" cy="20161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«Социально-коммуникативное развитие»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1"/>
          </p:nvPr>
        </p:nvSpPr>
        <p:spPr/>
        <p:txBody>
          <a:bodyPr>
            <a:scene3d>
              <a:camera prst="perspectiveHeroicExtreme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0332640" y="908720"/>
          <a:ext cx="136815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1124728" y="1397000"/>
          <a:ext cx="115212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10836696" y="1397000"/>
          <a:ext cx="64807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2" name="Рисунок 11"/>
          <p:cNvPicPr/>
          <p:nvPr/>
        </p:nvPicPr>
        <p:blipFill>
          <a:blip r:embed="rId18" cstate="screen"/>
          <a:stretch>
            <a:fillRect/>
          </a:stretch>
        </p:blipFill>
        <p:spPr>
          <a:xfrm rot="21084964">
            <a:off x="491097" y="2728869"/>
            <a:ext cx="4392488" cy="35398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3" name="Содержимое 12"/>
          <p:cNvPicPr>
            <a:picLocks noGrp="1"/>
          </p:cNvPicPr>
          <p:nvPr>
            <p:ph sz="half" idx="2"/>
          </p:nvPr>
        </p:nvPicPr>
        <p:blipFill>
          <a:blip r:embed="rId19" cstate="screen"/>
          <a:stretch>
            <a:fillRect/>
          </a:stretch>
        </p:blipFill>
        <p:spPr>
          <a:xfrm rot="585278">
            <a:off x="5004048" y="2348880"/>
            <a:ext cx="3888432" cy="30963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6" descr="екуеума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251520" y="188640"/>
            <a:ext cx="2555776" cy="23488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«Познавательное развитие»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1"/>
          </p:nvPr>
        </p:nvSpPr>
        <p:spPr/>
        <p:txBody>
          <a:bodyPr>
            <a:scene3d>
              <a:camera prst="perspectiveHeroicExtreme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0332640" y="908720"/>
          <a:ext cx="136815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1124728" y="1397000"/>
          <a:ext cx="115212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10404648" y="1397000"/>
          <a:ext cx="28803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2" name="Рисунок 11"/>
          <p:cNvPicPr/>
          <p:nvPr/>
        </p:nvPicPr>
        <p:blipFill>
          <a:blip r:embed="rId18" cstate="screen"/>
          <a:stretch>
            <a:fillRect/>
          </a:stretch>
        </p:blipFill>
        <p:spPr>
          <a:xfrm rot="21272090">
            <a:off x="920616" y="1991966"/>
            <a:ext cx="3251284" cy="33813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4" descr="аппннк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395536" y="0"/>
            <a:ext cx="2160240" cy="20882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Админ\Desktop\ИРА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0" cstate="screen"/>
          <a:srcRect/>
          <a:stretch>
            <a:fillRect/>
          </a:stretch>
        </p:blipFill>
        <p:spPr bwMode="auto">
          <a:xfrm rot="933251">
            <a:off x="4655975" y="2367706"/>
            <a:ext cx="3738176" cy="274809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699792" y="274638"/>
            <a:ext cx="6444208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«Художественно-эстетическое развитие»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1"/>
          </p:nvPr>
        </p:nvSpPr>
        <p:spPr/>
        <p:txBody>
          <a:bodyPr>
            <a:scene3d>
              <a:camera prst="perspectiveHeroicExtreme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0332640" y="908720"/>
          <a:ext cx="136815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1124728" y="1397000"/>
          <a:ext cx="115212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Схема 7"/>
          <p:cNvGraphicFramePr/>
          <p:nvPr/>
        </p:nvGraphicFramePr>
        <p:xfrm flipH="1">
          <a:off x="10404648" y="1397000"/>
          <a:ext cx="50405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3" name="Содержимое 12" descr="C:\Users\Админ\Desktop\ира1.JPG"/>
          <p:cNvPicPr>
            <a:picLocks noGrp="1"/>
          </p:cNvPicPr>
          <p:nvPr>
            <p:ph sz="half" idx="2"/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65626">
            <a:off x="5050364" y="2139069"/>
            <a:ext cx="3349519" cy="323522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7" descr="нгегеге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0" y="0"/>
            <a:ext cx="2843808" cy="24208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C:\Users\Админ\Desktop\ира фото.JPG"/>
          <p:cNvPicPr/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 rot="21075347">
            <a:off x="436341" y="2463557"/>
            <a:ext cx="3731033" cy="2716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«Физическое развитие»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1"/>
          </p:nvPr>
        </p:nvSpPr>
        <p:spPr/>
        <p:txBody>
          <a:bodyPr>
            <a:scene3d>
              <a:camera prst="perspectiveHeroicExtreme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0332640" y="908720"/>
          <a:ext cx="136815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1124728" y="1397000"/>
          <a:ext cx="115212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Схема 7"/>
          <p:cNvGraphicFramePr/>
          <p:nvPr/>
        </p:nvGraphicFramePr>
        <p:xfrm flipH="1">
          <a:off x="10908704" y="1397000"/>
          <a:ext cx="18722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3" name="Picture 5" descr="нггнеге ти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0" y="0"/>
            <a:ext cx="2466975" cy="23637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C:\Users\Админ\Desktop\ира3.JPG"/>
          <p:cNvPicPr/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92092">
            <a:off x="707932" y="2333867"/>
            <a:ext cx="3656845" cy="27291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Содержимое 14" descr="C:\Users\Админ\Desktop\ира4.JPG"/>
          <p:cNvPicPr>
            <a:picLocks noGrp="1"/>
          </p:cNvPicPr>
          <p:nvPr>
            <p:ph sz="half" idx="2"/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30737">
            <a:off x="4753676" y="2820606"/>
            <a:ext cx="3528379" cy="26203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 Взаимодействие </a:t>
            </a:r>
            <a:r>
              <a:rPr lang="ru-RU" sz="3600" b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 родителями»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>
            <a:scene3d>
              <a:camera prst="perspectiveHeroicExtreme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0332640" y="908720"/>
          <a:ext cx="136815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1124728" y="1397000"/>
          <a:ext cx="115212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Схема 7"/>
          <p:cNvGraphicFramePr/>
          <p:nvPr/>
        </p:nvGraphicFramePr>
        <p:xfrm flipH="1">
          <a:off x="10908704" y="1397000"/>
          <a:ext cx="18722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3" name="Picture 5" descr="нггнеге ти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0" y="0"/>
            <a:ext cx="2466975" cy="23637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Содержимое 4" descr="30052014935.jpg"/>
          <p:cNvPicPr>
            <a:picLocks noGrp="1" noChangeAspect="1"/>
          </p:cNvPicPr>
          <p:nvPr/>
        </p:nvPicPr>
        <p:blipFill>
          <a:blip r:embed="rId19" cstate="screen"/>
          <a:stretch>
            <a:fillRect/>
          </a:stretch>
        </p:blipFill>
        <p:spPr bwMode="auto">
          <a:xfrm>
            <a:off x="3203848" y="1772816"/>
            <a:ext cx="5040560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Список используемой литературы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 flipH="1">
            <a:off x="0" y="2492375"/>
            <a:ext cx="4860925" cy="3633788"/>
          </a:xfrm>
        </p:spPr>
        <p:txBody>
          <a:bodyPr>
            <a:scene3d>
              <a:camera prst="perspectiveHeroicExtreme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0332640" y="908720"/>
          <a:ext cx="136815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1124728" y="1397000"/>
          <a:ext cx="115212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Схема 7"/>
          <p:cNvGraphicFramePr/>
          <p:nvPr/>
        </p:nvGraphicFramePr>
        <p:xfrm flipH="1">
          <a:off x="9900592" y="1397000"/>
          <a:ext cx="50405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 flipH="1">
            <a:off x="-1332656" y="-63787"/>
            <a:ext cx="216024" cy="58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124744"/>
            <a:ext cx="82809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  <a:tabLst>
                <a:tab pos="228600" algn="l"/>
              </a:tabLst>
            </a:pPr>
            <a:r>
              <a:rPr lang="ru-RU" sz="2000" dirty="0" err="1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Е.А.Сыпченко</a:t>
            </a:r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.  Инновационные педагогические  технологии. Метод проектов в ДОУ ООО издательство "Детство Пресс" 2012.</a:t>
            </a:r>
            <a:endParaRPr lang="ru-RU" sz="2000" dirty="0" smtClean="0">
              <a:latin typeface="Georgia" pitchFamily="18" charset="0"/>
              <a:cs typeface="Arial" pitchFamily="34" charset="0"/>
            </a:endParaRPr>
          </a:p>
          <a:p>
            <a:pPr lvl="0" eaLnBrk="0" hangingPunct="0">
              <a:buFont typeface="Arial" pitchFamily="34" charset="0"/>
              <a:buChar char="•"/>
              <a:tabLst>
                <a:tab pos="228600" algn="l"/>
              </a:tabLst>
            </a:pPr>
            <a:r>
              <a:rPr lang="ru-RU" sz="2000" dirty="0" err="1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Н.Е.Веракса</a:t>
            </a:r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, Т.С.Комарова, М.А.Васильева Примерная основная общеобразовательная программа дошкольного образования "От рождения до школы" М.Мозаика - Синтез, 2016.</a:t>
            </a:r>
            <a:endParaRPr lang="ru-RU" sz="2000" dirty="0" smtClean="0">
              <a:latin typeface="Georgia" pitchFamily="18" charset="0"/>
              <a:cs typeface="Arial" pitchFamily="34" charset="0"/>
            </a:endParaRPr>
          </a:p>
          <a:p>
            <a:pPr lvl="0" eaLnBrk="0" hangingPunct="0">
              <a:buFont typeface="Arial" pitchFamily="34" charset="0"/>
              <a:buChar char="•"/>
              <a:tabLst>
                <a:tab pos="228600" algn="l"/>
              </a:tabLst>
            </a:pPr>
            <a:r>
              <a:rPr lang="ru-RU" sz="2000" dirty="0" err="1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О.А.Скорлоупова</a:t>
            </a:r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"Покорение космоса" 2-е изд. Москва 2007.</a:t>
            </a:r>
            <a:endParaRPr lang="ru-RU" sz="2000" dirty="0" smtClean="0">
              <a:latin typeface="Georgia" pitchFamily="18" charset="0"/>
              <a:cs typeface="Arial" pitchFamily="34" charset="0"/>
            </a:endParaRPr>
          </a:p>
          <a:p>
            <a:pPr lvl="0" eaLnBrk="0" hangingPunct="0">
              <a:buFont typeface="Arial" pitchFamily="34" charset="0"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Детская энциклопедия "Космос". Москва 2000.</a:t>
            </a:r>
            <a:endParaRPr lang="ru-RU" sz="2000" dirty="0" smtClean="0">
              <a:latin typeface="Georgia" pitchFamily="18" charset="0"/>
              <a:cs typeface="Arial" pitchFamily="34" charset="0"/>
            </a:endParaRPr>
          </a:p>
          <a:p>
            <a:pPr lvl="0" eaLnBrk="0" hangingPunct="0">
              <a:buFont typeface="Arial" pitchFamily="34" charset="0"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«Космос» Серия демонстрационного материала для фронтальных занятий изд. Книголюб Москва 2014</a:t>
            </a:r>
            <a:r>
              <a:rPr lang="ru-RU" sz="200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2000" b="1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  <a:endParaRPr lang="ru-RU" sz="2000" dirty="0" smtClean="0">
              <a:latin typeface="Georgia" pitchFamily="18" charset="0"/>
              <a:cs typeface="Arial" pitchFamily="34" charset="0"/>
            </a:endParaRPr>
          </a:p>
          <a:p>
            <a:pPr lvl="0" eaLnBrk="0" hangingPunct="0">
              <a:buFont typeface="Arial" pitchFamily="34" charset="0"/>
              <a:buChar char="•"/>
              <a:tabLst>
                <a:tab pos="228600" algn="l"/>
              </a:tabLst>
            </a:pPr>
            <a:r>
              <a:rPr lang="ru-RU" sz="2000" dirty="0" smtClean="0"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Шорыгина Т. А. Детям о космосе и Юрии Гагарине – первом космонавте Земли: Беседы, досуги, рассказы. М.: ТЦ Сфера, 2011. – 128с. – (Библиотека воспитателя) (3).</a:t>
            </a:r>
            <a:endParaRPr lang="ru-RU" sz="2000" dirty="0" smtClean="0">
              <a:latin typeface="Georgia" pitchFamily="18" charset="0"/>
              <a:cs typeface="Arial" pitchFamily="34" charset="0"/>
            </a:endParaRPr>
          </a:p>
          <a:p>
            <a:pPr lvl="0" eaLnBrk="0" hangingPunct="0">
              <a:tabLst>
                <a:tab pos="228600" algn="l"/>
              </a:tabLst>
            </a:pPr>
            <a:endParaRPr lang="ru-RU" sz="2000" dirty="0" smtClean="0"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1" name="Picture 5" descr="нггнеге ти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6677025" y="4653136"/>
            <a:ext cx="2466975" cy="23637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2400" cy="2232249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</a:br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</a:br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Спасибо за внимание!</a:t>
            </a:r>
            <a:endParaRPr lang="fr-FR" sz="36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475656" y="2708920"/>
            <a:ext cx="6480720" cy="292988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endParaRPr lang="ru-RU" sz="18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 algn="r"/>
            <a:endParaRPr lang="ru-RU" sz="18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r>
              <a:rPr lang="ru-RU" sz="2400" b="1" i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 уважением</a:t>
            </a:r>
          </a:p>
          <a:p>
            <a:r>
              <a:rPr lang="ru-RU" sz="2400" b="1" i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Ирина Васильевна</a:t>
            </a:r>
          </a:p>
          <a:p>
            <a:pPr algn="r"/>
            <a:endParaRPr lang="ru-RU" sz="2800" b="1" i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endParaRPr lang="fr-FR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8" descr="птрор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128" y="0"/>
            <a:ext cx="3419872" cy="2808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Актуальность</a:t>
            </a:r>
            <a:endParaRPr lang="fr-FR" sz="36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4294967295"/>
          </p:nvPr>
        </p:nvSpPr>
        <p:spPr>
          <a:xfrm>
            <a:off x="251520" y="1268760"/>
            <a:ext cx="8496944" cy="5160615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rgbClr val="0000CC"/>
                </a:solidFill>
                <a:latin typeface="Georgia" pitchFamily="18" charset="0"/>
              </a:rPr>
              <a:t>                  </a:t>
            </a:r>
          </a:p>
          <a:p>
            <a:pPr>
              <a:buNone/>
            </a:pPr>
            <a:r>
              <a:rPr lang="ru-RU" sz="2000" dirty="0" smtClean="0">
                <a:solidFill>
                  <a:srgbClr val="0000CC"/>
                </a:solidFill>
                <a:latin typeface="Georgia" pitchFamily="18" charset="0"/>
              </a:rPr>
              <a:t>      </a:t>
            </a:r>
            <a:r>
              <a:rPr lang="ru-RU" sz="1800" dirty="0" smtClean="0">
                <a:solidFill>
                  <a:srgbClr val="0000CC"/>
                </a:solidFill>
                <a:latin typeface="Georgia" pitchFamily="18" charset="0"/>
              </a:rPr>
              <a:t>Познавательное развитие является одним из самых важных приобретений ребенка в дошкольном детстве и рассматривается во ФГОС ДОО как средство расширения знаний детей о космосе, воспитание патриотических чувств,  воображения, фантазии. Интерес к Космосу пробуждается у человека весьма рано, буквально с первых шагов. Загадки Вселенной будоражат воображение всегда. Солнце, Луна, звезды – это одновременно так близко, и так далеко.  </a:t>
            </a:r>
          </a:p>
          <a:p>
            <a:pPr>
              <a:buNone/>
            </a:pPr>
            <a:r>
              <a:rPr lang="ru-RU" sz="1800" dirty="0" smtClean="0">
                <a:solidFill>
                  <a:srgbClr val="0000CC"/>
                </a:solidFill>
                <a:latin typeface="Georgia" pitchFamily="18" charset="0"/>
              </a:rPr>
              <a:t>                Проект направлен на развитие кругозора детей, жажду дошкольников к познанию и стремлению к открытиям, формирование у них познавательной активности, воспитание патриотических чувств (гордость за российских космонавтов – первооткрывателей космоса), нравственных ценностей (добрых, дружественных отношений и т.д.).</a:t>
            </a:r>
          </a:p>
          <a:p>
            <a:pPr>
              <a:buNone/>
            </a:pPr>
            <a:r>
              <a:rPr lang="ru-RU" sz="1800" dirty="0" smtClean="0">
                <a:solidFill>
                  <a:srgbClr val="0000CC"/>
                </a:solidFill>
                <a:latin typeface="Georgia" pitchFamily="18" charset="0"/>
              </a:rPr>
              <a:t>                </a:t>
            </a: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Проблема: </a:t>
            </a:r>
            <a:r>
              <a:rPr lang="ru-RU" sz="1800" dirty="0" smtClean="0">
                <a:solidFill>
                  <a:srgbClr val="0000CC"/>
                </a:solidFill>
                <a:latin typeface="Georgia" pitchFamily="18" charset="0"/>
              </a:rPr>
              <a:t>Поверхностные знания детей о космосе, первом человеке, полетевшем в космос, о существовании праздника в России - День космонавтики.</a:t>
            </a:r>
          </a:p>
          <a:p>
            <a:pPr>
              <a:buNone/>
            </a:pPr>
            <a:endParaRPr lang="fr-FR" sz="2400" dirty="0" smtClean="0">
              <a:solidFill>
                <a:srgbClr val="42607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ce réservé du contenu 2"/>
          <p:cNvSpPr>
            <a:spLocks noGrp="1"/>
          </p:cNvSpPr>
          <p:nvPr>
            <p:ph idx="4294967295"/>
          </p:nvPr>
        </p:nvSpPr>
        <p:spPr>
          <a:xfrm>
            <a:off x="251520" y="332656"/>
            <a:ext cx="8568952" cy="5832648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             </a:t>
            </a:r>
          </a:p>
          <a:p>
            <a:pPr>
              <a:buNone/>
            </a:pP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Новизна проекта </a:t>
            </a:r>
            <a:r>
              <a:rPr lang="ru-RU" sz="2000" dirty="0" smtClean="0">
                <a:solidFill>
                  <a:srgbClr val="0000FF"/>
                </a:solidFill>
                <a:latin typeface="Georgia" pitchFamily="18" charset="0"/>
              </a:rPr>
              <a:t>заключается в том, что в программном содержании нет определенного цикла занятий, направленных на усвоение элементарных астрономических знаний, т.к. данный вид деятельности не является традиционным для детского сада.</a:t>
            </a:r>
          </a:p>
          <a:p>
            <a:pPr>
              <a:buNone/>
            </a:pPr>
            <a:r>
              <a:rPr lang="ru-RU" sz="2000" dirty="0" smtClean="0">
                <a:solidFill>
                  <a:srgbClr val="0000FF"/>
                </a:solidFill>
                <a:latin typeface="Georgia" pitchFamily="18" charset="0"/>
              </a:rPr>
              <a:t>            Результаты проведенного мониторинга показывают, что современные дошкольники 5-7 лет готовы к усвоению элементарных</a:t>
            </a:r>
          </a:p>
          <a:p>
            <a:pPr>
              <a:buNone/>
            </a:pPr>
            <a:r>
              <a:rPr lang="ru-RU" sz="2000" dirty="0" smtClean="0">
                <a:solidFill>
                  <a:srgbClr val="0000FF"/>
                </a:solidFill>
                <a:latin typeface="Georgia" pitchFamily="18" charset="0"/>
              </a:rPr>
              <a:t>     астрологических знаний, задают много</a:t>
            </a:r>
          </a:p>
          <a:p>
            <a:pPr>
              <a:buNone/>
            </a:pPr>
            <a:r>
              <a:rPr lang="ru-RU" sz="2000" dirty="0" smtClean="0">
                <a:solidFill>
                  <a:srgbClr val="0000FF"/>
                </a:solidFill>
                <a:latin typeface="Georgia" pitchFamily="18" charset="0"/>
              </a:rPr>
              <a:t>     вопросов, информацию воспринимают </a:t>
            </a:r>
          </a:p>
          <a:p>
            <a:pPr>
              <a:buNone/>
            </a:pPr>
            <a:r>
              <a:rPr lang="ru-RU" sz="2000" dirty="0" smtClean="0">
                <a:solidFill>
                  <a:srgbClr val="0000FF"/>
                </a:solidFill>
                <a:latin typeface="Georgia" pitchFamily="18" charset="0"/>
              </a:rPr>
              <a:t>     с огромным интересом</a:t>
            </a:r>
          </a:p>
          <a:p>
            <a:pPr>
              <a:buNone/>
            </a:pPr>
            <a:r>
              <a:rPr lang="ru-RU" sz="2000" dirty="0" smtClean="0">
                <a:solidFill>
                  <a:srgbClr val="0000FF"/>
                </a:solidFill>
                <a:latin typeface="Georgia" pitchFamily="18" charset="0"/>
              </a:rPr>
              <a:t>     и эмоциональным откликом.</a:t>
            </a:r>
          </a:p>
          <a:p>
            <a:pPr>
              <a:buNone/>
            </a:pPr>
            <a:endParaRPr lang="fr-FR" sz="2400" dirty="0" smtClean="0">
              <a:solidFill>
                <a:srgbClr val="42607C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4695">
            <a:off x="5114071" y="3954160"/>
            <a:ext cx="3960440" cy="29969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Цель:</a:t>
            </a:r>
            <a:endParaRPr lang="ru-RU" sz="32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000" dirty="0" smtClean="0">
              <a:solidFill>
                <a:srgbClr val="0000CC"/>
              </a:solidFill>
              <a:latin typeface="Georgia" pitchFamily="18" charset="0"/>
            </a:endParaRPr>
          </a:p>
          <a:p>
            <a:pPr>
              <a:buNone/>
            </a:pPr>
            <a:endParaRPr lang="fr-FR" sz="2400" dirty="0" smtClean="0">
              <a:solidFill>
                <a:srgbClr val="42607C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23528" y="1435100"/>
            <a:ext cx="3888432" cy="4691063"/>
          </a:xfrm>
        </p:spPr>
        <p:txBody>
          <a:bodyPr>
            <a:scene3d>
              <a:camera prst="perspectiveHeroicExtremeRightFacing"/>
              <a:lightRig rig="threePt" dir="t"/>
            </a:scene3d>
          </a:bodyPr>
          <a:lstStyle/>
          <a:p>
            <a:pPr algn="ctr"/>
            <a:r>
              <a:rPr lang="ru-RU" b="1" dirty="0" smtClean="0">
                <a:solidFill>
                  <a:srgbClr val="0000CC"/>
                </a:solidFill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0000CC"/>
                </a:solidFill>
                <a:latin typeface="Georgia" pitchFamily="18" charset="0"/>
              </a:rPr>
              <a:t>способствовать развитию познавательных и интеллектуальных способностей детей.</a:t>
            </a:r>
          </a:p>
          <a:p>
            <a:pPr algn="ctr"/>
            <a:endParaRPr lang="ru-RU" sz="2400" dirty="0">
              <a:latin typeface="Georgia" pitchFamily="18" charset="0"/>
            </a:endParaRPr>
          </a:p>
        </p:txBody>
      </p:sp>
      <p:pic>
        <p:nvPicPr>
          <p:cNvPr id="6" name="Picture 6" descr="DSCN936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33809">
            <a:off x="3980130" y="1860592"/>
            <a:ext cx="4155300" cy="2912485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Задачи: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4294967295"/>
          </p:nvPr>
        </p:nvSpPr>
        <p:spPr>
          <a:xfrm flipH="1">
            <a:off x="9144000" y="273050"/>
            <a:ext cx="756592" cy="5853113"/>
          </a:xfrm>
        </p:spPr>
        <p:txBody>
          <a:bodyPr/>
          <a:lstStyle/>
          <a:p>
            <a:pPr>
              <a:buNone/>
            </a:pPr>
            <a:endParaRPr lang="ru-RU" sz="2000" dirty="0" smtClean="0">
              <a:solidFill>
                <a:srgbClr val="0000CC"/>
              </a:solidFill>
              <a:latin typeface="Georgia" pitchFamily="18" charset="0"/>
            </a:endParaRPr>
          </a:p>
          <a:p>
            <a:pPr>
              <a:buNone/>
            </a:pPr>
            <a:endParaRPr lang="fr-FR" sz="2400" dirty="0" smtClean="0">
              <a:solidFill>
                <a:srgbClr val="42607C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 flipH="1">
            <a:off x="-2412776" y="1435100"/>
            <a:ext cx="1944216" cy="4691063"/>
          </a:xfrm>
        </p:spPr>
        <p:txBody>
          <a:bodyPr>
            <a:scene3d>
              <a:camera prst="perspectiveHeroicExtremeRightFacing"/>
              <a:lightRig rig="threePt" dir="t"/>
            </a:scene3d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00CC"/>
                </a:solidFill>
              </a:rPr>
              <a:t> </a:t>
            </a:r>
          </a:p>
          <a:p>
            <a:pPr algn="ctr"/>
            <a:endParaRPr lang="ru-RU" sz="2400" dirty="0">
              <a:latin typeface="Georgia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251520" y="908720"/>
          <a:ext cx="8892480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51520" y="620688"/>
            <a:ext cx="4248472" cy="5505475"/>
          </a:xfrm>
        </p:spPr>
        <p:txBody>
          <a:bodyPr>
            <a:scene3d>
              <a:camera prst="perspectiveHeroicExtreme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Тип проекта: </a:t>
            </a:r>
          </a:p>
          <a:p>
            <a:pPr algn="ctr"/>
            <a:r>
              <a:rPr lang="ru-RU" sz="2000" b="1" i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долгосрочный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Вид проекта: </a:t>
            </a:r>
          </a:p>
          <a:p>
            <a:pPr algn="ctr"/>
            <a:r>
              <a:rPr lang="ru-RU" sz="2000" b="1" i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информационно-творческий.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Участники проекта: </a:t>
            </a:r>
          </a:p>
          <a:p>
            <a:pPr algn="ctr"/>
            <a:r>
              <a:rPr lang="ru-RU" sz="2000" b="1" i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Дети старшей группы «Почемучка» МБДОУ ДС    № 32 «Березка», воспитатели, педагог-психолог, родители.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Срок реализации: 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3 месяца.</a:t>
            </a:r>
          </a:p>
          <a:p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0332640" y="908720"/>
          <a:ext cx="136815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Содержимое 6" descr="C:\Users\Админ\Desktop\ира1.JPG"/>
          <p:cNvPicPr>
            <a:picLocks noGrp="1"/>
          </p:cNvPicPr>
          <p:nvPr>
            <p:ph idx="1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19155">
            <a:off x="4135279" y="1934443"/>
            <a:ext cx="3930735" cy="279802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-1548680" y="764704"/>
            <a:ext cx="10297144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Предполагаемый продукт проекта: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467544" y="332656"/>
            <a:ext cx="8352928" cy="5793507"/>
          </a:xfrm>
        </p:spPr>
        <p:txBody>
          <a:bodyPr>
            <a:scene3d>
              <a:camera prst="perspectiveHeroicExtreme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0332640" y="908720"/>
          <a:ext cx="136815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39552" y="692696"/>
            <a:ext cx="8208912" cy="50167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8" eaLnBrk="0" hangingPunct="0"/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  <a:p>
            <a:pPr lvl="0" algn="ctr" eaLnBrk="0" hangingPunct="0">
              <a:buFont typeface="Arial" pitchFamily="34" charset="0"/>
              <a:buChar char="•"/>
            </a:pPr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  <a:ea typeface="Arial" pitchFamily="34" charset="0"/>
              <a:cs typeface="Times New Roman" pitchFamily="18" charset="0"/>
            </a:endParaRPr>
          </a:p>
          <a:p>
            <a:pPr lvl="0" algn="ctr" eaLnBrk="0" hangingPunct="0">
              <a:buFont typeface="Arial" pitchFamily="34" charset="0"/>
              <a:buChar char="•"/>
            </a:pPr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  <a:ea typeface="Arial" pitchFamily="34" charset="0"/>
              <a:cs typeface="Times New Roman" pitchFamily="18" charset="0"/>
            </a:endParaRPr>
          </a:p>
          <a:p>
            <a:pPr lvl="0" algn="ctr" eaLnBrk="0" hangingPunct="0">
              <a:buFont typeface="Arial" pitchFamily="34" charset="0"/>
              <a:buChar char="•"/>
            </a:pPr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  <a:ea typeface="Arial" pitchFamily="34" charset="0"/>
              <a:cs typeface="Times New Roman" pitchFamily="18" charset="0"/>
            </a:endParaRPr>
          </a:p>
          <a:p>
            <a:pPr lvl="0" algn="ctr" eaLnBrk="0" hangingPunct="0">
              <a:buFont typeface="Arial" pitchFamily="34" charset="0"/>
              <a:buChar char="•"/>
            </a:pPr>
            <a:r>
              <a:rPr lang="ru-RU" sz="20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Arial" pitchFamily="34" charset="0"/>
                <a:cs typeface="Times New Roman" pitchFamily="18" charset="0"/>
              </a:rPr>
              <a:t>Выставка детского творчества «Мы летим в космос»</a:t>
            </a:r>
          </a:p>
          <a:p>
            <a:pPr lvl="0" algn="ctr" eaLnBrk="0" hangingPunct="0">
              <a:buFont typeface="Arial" pitchFamily="34" charset="0"/>
              <a:buChar char="•"/>
            </a:pPr>
            <a:r>
              <a:rPr lang="ru-RU" sz="20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Arial" pitchFamily="34" charset="0"/>
                <a:cs typeface="Times New Roman" pitchFamily="18" charset="0"/>
              </a:rPr>
              <a:t>Оформление  уголка в группе «Мы будущие космонавты»</a:t>
            </a:r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  <a:p>
            <a:pPr lvl="0" algn="ctr" eaLnBrk="0" hangingPunct="0">
              <a:buFontTx/>
              <a:buChar char="•"/>
            </a:pPr>
            <a:r>
              <a:rPr lang="ru-RU" sz="20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Arial" pitchFamily="34" charset="0"/>
                <a:cs typeface="Times New Roman" pitchFamily="18" charset="0"/>
              </a:rPr>
              <a:t>Оформление картотеки игр</a:t>
            </a:r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  <a:p>
            <a:pPr lvl="0" algn="ctr" eaLnBrk="0" hangingPunct="0">
              <a:buFontTx/>
              <a:buChar char="•"/>
            </a:pPr>
            <a:r>
              <a:rPr lang="ru-RU" sz="20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Arial" pitchFamily="34" charset="0"/>
                <a:cs typeface="Times New Roman" pitchFamily="18" charset="0"/>
              </a:rPr>
              <a:t>Организация творческой  выставки совместно с родителями «Ракеты летят в космос»</a:t>
            </a:r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  <a:p>
            <a:pPr lvl="0" algn="ctr" eaLnBrk="0" hangingPunct="0">
              <a:buFontTx/>
              <a:buChar char="•"/>
            </a:pPr>
            <a:r>
              <a:rPr lang="ru-RU" sz="20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Arial" pitchFamily="34" charset="0"/>
                <a:cs typeface="Times New Roman" pitchFamily="18" charset="0"/>
              </a:rPr>
              <a:t>Оформление фотоальбома «Покорители космоса».</a:t>
            </a:r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  <a:p>
            <a:pPr lvl="0" algn="ctr" eaLnBrk="0" hangingPunct="0">
              <a:buFontTx/>
              <a:buChar char="•"/>
            </a:pPr>
            <a:r>
              <a:rPr lang="ru-RU" sz="20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Arial" pitchFamily="34" charset="0"/>
                <a:cs typeface="Times New Roman" pitchFamily="18" charset="0"/>
              </a:rPr>
              <a:t>Подборка тематических занятий по циклам</a:t>
            </a:r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  <a:p>
            <a:pPr lvl="0" algn="ctr" eaLnBrk="0" hangingPunct="0">
              <a:buFontTx/>
              <a:buChar char="•"/>
            </a:pPr>
            <a:r>
              <a:rPr lang="ru-RU" sz="20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Arial" pitchFamily="34" charset="0"/>
                <a:cs typeface="Times New Roman" pitchFamily="18" charset="0"/>
              </a:rPr>
              <a:t>Обогащение литературного и иллюстративного материала</a:t>
            </a:r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  <a:p>
            <a:pPr lvl="0" algn="ctr" eaLnBrk="0" hangingPunct="0">
              <a:buFontTx/>
              <a:buChar char="•"/>
            </a:pPr>
            <a:r>
              <a:rPr lang="ru-RU" sz="20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Arial" pitchFamily="34" charset="0"/>
                <a:cs typeface="Times New Roman" pitchFamily="18" charset="0"/>
              </a:rPr>
              <a:t>Презентация проекта</a:t>
            </a:r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  <a:p>
            <a:pPr lvl="0" algn="ctr" eaLnBrk="0" hangingPunct="0"/>
            <a:r>
              <a:rPr lang="ru-RU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Итоговое мероприятие:</a:t>
            </a:r>
            <a:r>
              <a:rPr lang="ru-RU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Arial" pitchFamily="34" charset="0"/>
                <a:cs typeface="Times New Roman" pitchFamily="18" charset="0"/>
              </a:rPr>
              <a:t>Проведение  спортивного  праздника «Большое космическое путешествие»</a:t>
            </a:r>
            <a:endParaRPr lang="ru-RU" sz="2000" b="1" dirty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Этапы работы над проектом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 flipH="1">
            <a:off x="-4861048" y="2492895"/>
            <a:ext cx="4861048" cy="3633267"/>
          </a:xfrm>
        </p:spPr>
        <p:txBody>
          <a:bodyPr>
            <a:scene3d>
              <a:camera prst="perspectiveHeroicExtreme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0332640" y="908720"/>
          <a:ext cx="136815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827584" y="1844824"/>
          <a:ext cx="777686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Этапы работы над проектом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 flipH="1">
            <a:off x="0" y="2492375"/>
            <a:ext cx="4860925" cy="3633788"/>
          </a:xfrm>
        </p:spPr>
        <p:txBody>
          <a:bodyPr>
            <a:scene3d>
              <a:camera prst="perspectiveHeroicExtreme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0332640" y="908720"/>
          <a:ext cx="136815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1124728" y="1397000"/>
          <a:ext cx="115212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9" name="Горизонтальный свиток 8"/>
          <p:cNvSpPr/>
          <p:nvPr/>
        </p:nvSpPr>
        <p:spPr>
          <a:xfrm>
            <a:off x="251520" y="1484784"/>
            <a:ext cx="2304256" cy="115212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  <a:latin typeface="Georgia" pitchFamily="18" charset="0"/>
              </a:rPr>
              <a:t>Подготовительный этап</a:t>
            </a:r>
            <a:endParaRPr lang="ru-RU" sz="1600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251520" y="3140968"/>
            <a:ext cx="2160240" cy="124929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Georgia" pitchFamily="18" charset="0"/>
              </a:rPr>
              <a:t>Основной этап</a:t>
            </a:r>
            <a:endParaRPr lang="ru-RU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323528" y="4869160"/>
            <a:ext cx="2304256" cy="11052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Georgia" pitchFamily="18" charset="0"/>
              </a:rPr>
              <a:t>Заключительный этап</a:t>
            </a:r>
            <a:endParaRPr lang="ru-RU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491880" y="1196752"/>
            <a:ext cx="5184576" cy="144016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•"/>
            </a:pPr>
            <a:r>
              <a:rPr lang="ru-RU" sz="1400" dirty="0" smtClean="0">
                <a:solidFill>
                  <a:srgbClr val="FF0000"/>
                </a:solidFill>
                <a:latin typeface="Georgia" pitchFamily="18" charset="0"/>
              </a:rPr>
              <a:t>Подбор познавательной  литературы по теме.</a:t>
            </a:r>
          </a:p>
          <a:p>
            <a:pPr lvl="0">
              <a:buFontTx/>
              <a:buChar char="•"/>
            </a:pPr>
            <a:r>
              <a:rPr lang="ru-RU" sz="1400" dirty="0" smtClean="0">
                <a:solidFill>
                  <a:srgbClr val="FF0000"/>
                </a:solidFill>
                <a:latin typeface="Georgia" pitchFamily="18" charset="0"/>
                <a:ea typeface="Arial" pitchFamily="34" charset="0"/>
                <a:cs typeface="Times New Roman" pitchFamily="18" charset="0"/>
              </a:rPr>
              <a:t>Рассматривание иллюстраций, картин. </a:t>
            </a:r>
            <a:endParaRPr lang="ru-RU" sz="1400" dirty="0" smtClean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  <a:p>
            <a:pPr lvl="0" eaLnBrk="0" hangingPunct="0">
              <a:buFontTx/>
              <a:buChar char="•"/>
            </a:pPr>
            <a:r>
              <a:rPr lang="ru-RU" sz="1400" dirty="0" smtClean="0">
                <a:solidFill>
                  <a:srgbClr val="FF0000"/>
                </a:solidFill>
                <a:latin typeface="Georgia" pitchFamily="18" charset="0"/>
                <a:ea typeface="Arial" pitchFamily="34" charset="0"/>
                <a:cs typeface="Times New Roman" pitchFamily="18" charset="0"/>
              </a:rPr>
              <a:t>Информационная  консультация  для родителей по теме проекта.</a:t>
            </a:r>
          </a:p>
          <a:p>
            <a:pPr lvl="0" eaLnBrk="0" hangingPunct="0"/>
            <a:r>
              <a:rPr lang="ru-RU" sz="1400" dirty="0" smtClean="0">
                <a:solidFill>
                  <a:srgbClr val="FF0000"/>
                </a:solidFill>
                <a:latin typeface="Georgia" pitchFamily="18" charset="0"/>
                <a:ea typeface="Arial" pitchFamily="34" charset="0"/>
                <a:cs typeface="Times New Roman" pitchFamily="18" charset="0"/>
              </a:rPr>
              <a:t>Подбор иллюстраций и фотоматериала, мультфильмов и презентаций</a:t>
            </a:r>
            <a:r>
              <a:rPr lang="ru-RU" sz="1400" dirty="0" smtClean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 </a:t>
            </a: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3635896" y="3212976"/>
            <a:ext cx="5112568" cy="11521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Реализация проекта по образовательным областям (приложение № 1)</a:t>
            </a:r>
          </a:p>
          <a:p>
            <a:pPr algn="ctr"/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707904" y="4797152"/>
            <a:ext cx="5112568" cy="158417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Tx/>
              <a:buChar char="•"/>
            </a:pPr>
            <a:endParaRPr lang="ru-RU" sz="1400" dirty="0" smtClean="0">
              <a:solidFill>
                <a:srgbClr val="FF0000"/>
              </a:solidFill>
              <a:latin typeface="Georgia" pitchFamily="18" charset="0"/>
              <a:ea typeface="Arial" pitchFamily="34" charset="0"/>
              <a:cs typeface="Times New Roman" pitchFamily="18" charset="0"/>
            </a:endParaRPr>
          </a:p>
          <a:p>
            <a:pPr lvl="0">
              <a:buFontTx/>
              <a:buChar char="•"/>
            </a:pPr>
            <a:r>
              <a:rPr lang="ru-RU" sz="1400" dirty="0" smtClean="0">
                <a:solidFill>
                  <a:srgbClr val="FF0000"/>
                </a:solidFill>
                <a:latin typeface="Georgia" pitchFamily="18" charset="0"/>
                <a:ea typeface="Arial" pitchFamily="34" charset="0"/>
                <a:cs typeface="Times New Roman" pitchFamily="18" charset="0"/>
              </a:rPr>
              <a:t>Выставка детских работ «Полет на луну».</a:t>
            </a:r>
            <a:endParaRPr lang="ru-RU" sz="1400" dirty="0" smtClean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  <a:p>
            <a:pPr lvl="0" eaLnBrk="0" hangingPunct="0">
              <a:buFontTx/>
              <a:buChar char="•"/>
            </a:pPr>
            <a:r>
              <a:rPr lang="ru-RU" sz="1400" dirty="0" smtClean="0">
                <a:solidFill>
                  <a:srgbClr val="FF0000"/>
                </a:solidFill>
                <a:latin typeface="Georgia" pitchFamily="18" charset="0"/>
                <a:ea typeface="Arial" pitchFamily="34" charset="0"/>
                <a:cs typeface="Times New Roman" pitchFamily="18" charset="0"/>
              </a:rPr>
              <a:t>Выставка фотоальбома «Покорители космоса».</a:t>
            </a:r>
            <a:endParaRPr lang="ru-RU" sz="1400" dirty="0" smtClean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  <a:p>
            <a:pPr lvl="0" eaLnBrk="0" hangingPunct="0">
              <a:buFontTx/>
              <a:buChar char="•"/>
            </a:pPr>
            <a:r>
              <a:rPr lang="ru-RU" sz="1400" dirty="0" smtClean="0">
                <a:solidFill>
                  <a:srgbClr val="FF0000"/>
                </a:solidFill>
                <a:latin typeface="Georgia" pitchFamily="18" charset="0"/>
                <a:ea typeface="Arial" pitchFamily="34" charset="0"/>
                <a:cs typeface="Times New Roman" pitchFamily="18" charset="0"/>
              </a:rPr>
              <a:t>Организация творческой  выставки совместно с родителями «Ракеты летят в космос».</a:t>
            </a:r>
            <a:endParaRPr lang="ru-RU" sz="1400" dirty="0" smtClean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  <a:p>
            <a:pPr lvl="0" eaLnBrk="0" hangingPunct="0"/>
            <a:r>
              <a:rPr lang="ru-RU" sz="1400" dirty="0" smtClean="0">
                <a:solidFill>
                  <a:srgbClr val="FF0000"/>
                </a:solidFill>
                <a:latin typeface="Georgia" pitchFamily="18" charset="0"/>
                <a:ea typeface="Arial" pitchFamily="34" charset="0"/>
                <a:cs typeface="Times New Roman" pitchFamily="18" charset="0"/>
              </a:rPr>
              <a:t>Проведение спортивного  праздника  </a:t>
            </a:r>
            <a:r>
              <a:rPr lang="ru-RU" sz="1400" b="1" dirty="0" smtClean="0">
                <a:solidFill>
                  <a:srgbClr val="FF0000"/>
                </a:solidFill>
                <a:latin typeface="Georgia" pitchFamily="18" charset="0"/>
                <a:ea typeface="Arial" pitchFamily="34" charset="0"/>
                <a:cs typeface="Times New Roman" pitchFamily="18" charset="0"/>
              </a:rPr>
              <a:t>«Большое космическое</a:t>
            </a:r>
            <a:r>
              <a:rPr lang="ru-RU" sz="1400" dirty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Georgia" pitchFamily="18" charset="0"/>
                <a:ea typeface="Arial" pitchFamily="34" charset="0"/>
                <a:cs typeface="Times New Roman" pitchFamily="18" charset="0"/>
              </a:rPr>
              <a:t>путешествие».</a:t>
            </a:r>
            <a:endParaRPr lang="ru-RU" sz="1400" dirty="0" smtClean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  <a:p>
            <a:pPr algn="ctr"/>
            <a:endParaRPr lang="ru-RU" sz="1400" dirty="0"/>
          </a:p>
        </p:txBody>
      </p:sp>
      <p:sp>
        <p:nvSpPr>
          <p:cNvPr id="16" name="Выгнутая вниз стрелка 15"/>
          <p:cNvSpPr/>
          <p:nvPr/>
        </p:nvSpPr>
        <p:spPr>
          <a:xfrm>
            <a:off x="2411760" y="2060848"/>
            <a:ext cx="1080120" cy="5040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низ стрелка 16"/>
          <p:cNvSpPr/>
          <p:nvPr/>
        </p:nvSpPr>
        <p:spPr>
          <a:xfrm>
            <a:off x="2411760" y="3717032"/>
            <a:ext cx="1368152" cy="57606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низ стрелка 17"/>
          <p:cNvSpPr/>
          <p:nvPr/>
        </p:nvSpPr>
        <p:spPr>
          <a:xfrm>
            <a:off x="2411760" y="5301208"/>
            <a:ext cx="1368152" cy="64807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117</Template>
  <TotalTime>228</TotalTime>
  <Words>629</Words>
  <Application>Microsoft Office PowerPoint</Application>
  <PresentationFormat>Экран (4:3)</PresentationFormat>
  <Paragraphs>130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117</vt:lpstr>
      <vt:lpstr>  Презентация  образовательного проекта на тему «Познаем космическое пространство» </vt:lpstr>
      <vt:lpstr>Актуальность</vt:lpstr>
      <vt:lpstr>Слайд 3</vt:lpstr>
      <vt:lpstr>Цель:</vt:lpstr>
      <vt:lpstr>Задачи:</vt:lpstr>
      <vt:lpstr>Слайд 6</vt:lpstr>
      <vt:lpstr>Предполагаемый продукт проекта: </vt:lpstr>
      <vt:lpstr> Этапы работы над проектом</vt:lpstr>
      <vt:lpstr> Этапы работы над проектом</vt:lpstr>
      <vt:lpstr> Использование образовательных технологий</vt:lpstr>
      <vt:lpstr>Интеграция образовательных областей «Художественно-эстетическое развитие»</vt:lpstr>
      <vt:lpstr>«Познавательное развитие»</vt:lpstr>
      <vt:lpstr>«Социально-коммуникативное развитие»</vt:lpstr>
      <vt:lpstr>«Познавательное развитие»</vt:lpstr>
      <vt:lpstr>«Художественно-эстетическое развитие»</vt:lpstr>
      <vt:lpstr>«Физическое развитие»</vt:lpstr>
      <vt:lpstr>« Взаимодействие с родителями»</vt:lpstr>
      <vt:lpstr>Список используемой литературы</vt:lpstr>
      <vt:lpstr>  Спасибо за внимание!</vt:lpstr>
    </vt:vector>
  </TitlesOfParts>
  <Company>Twoja nazwa firmy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ppsworld.ru</dc:creator>
  <cp:lastModifiedBy>Пользователь Windows</cp:lastModifiedBy>
  <cp:revision>43</cp:revision>
  <dcterms:created xsi:type="dcterms:W3CDTF">2013-05-07T09:21:53Z</dcterms:created>
  <dcterms:modified xsi:type="dcterms:W3CDTF">2020-07-24T10:08:49Z</dcterms:modified>
</cp:coreProperties>
</file>