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4" r:id="rId3"/>
    <p:sldId id="273" r:id="rId4"/>
    <p:sldId id="259" r:id="rId5"/>
    <p:sldId id="271" r:id="rId6"/>
    <p:sldId id="262" r:id="rId7"/>
    <p:sldId id="261" r:id="rId8"/>
    <p:sldId id="266" r:id="rId9"/>
    <p:sldId id="257" r:id="rId10"/>
    <p:sldId id="263" r:id="rId11"/>
    <p:sldId id="25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10608-D1CF-49C4-9FD7-5EEB5F35E67B}" type="datetimeFigureOut">
              <a:rPr lang="ru-RU" smtClean="0"/>
              <a:pPr/>
              <a:t>21.07.2020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0B2E8-A2F2-4133-94EF-0BD1A5DAED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846671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10608-D1CF-49C4-9FD7-5EEB5F35E67B}" type="datetimeFigureOut">
              <a:rPr lang="ru-RU" smtClean="0"/>
              <a:pPr/>
              <a:t>21.07.2020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0B2E8-A2F2-4133-94EF-0BD1A5DAED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64033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10608-D1CF-49C4-9FD7-5EEB5F35E67B}" type="datetimeFigureOut">
              <a:rPr lang="ru-RU" smtClean="0"/>
              <a:pPr/>
              <a:t>21.07.2020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0B2E8-A2F2-4133-94EF-0BD1A5DAED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518010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10608-D1CF-49C4-9FD7-5EEB5F35E67B}" type="datetimeFigureOut">
              <a:rPr lang="ru-RU" smtClean="0"/>
              <a:pPr/>
              <a:t>21.07.2020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0B2E8-A2F2-4133-94EF-0BD1A5DAED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16819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10608-D1CF-49C4-9FD7-5EEB5F35E67B}" type="datetimeFigureOut">
              <a:rPr lang="ru-RU" smtClean="0"/>
              <a:pPr/>
              <a:t>21.07.2020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0B2E8-A2F2-4133-94EF-0BD1A5DAED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3414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10608-D1CF-49C4-9FD7-5EEB5F35E67B}" type="datetimeFigureOut">
              <a:rPr lang="ru-RU" smtClean="0"/>
              <a:pPr/>
              <a:t>21.07.2020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0B2E8-A2F2-4133-94EF-0BD1A5DAED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73179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10608-D1CF-49C4-9FD7-5EEB5F35E67B}" type="datetimeFigureOut">
              <a:rPr lang="ru-RU" smtClean="0"/>
              <a:pPr/>
              <a:t>21.07.2020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0B2E8-A2F2-4133-94EF-0BD1A5DAED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700216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10608-D1CF-49C4-9FD7-5EEB5F35E67B}" type="datetimeFigureOut">
              <a:rPr lang="ru-RU" smtClean="0"/>
              <a:pPr/>
              <a:t>21.07.2020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0B2E8-A2F2-4133-94EF-0BD1A5DAED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29997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10608-D1CF-49C4-9FD7-5EEB5F35E67B}" type="datetimeFigureOut">
              <a:rPr lang="ru-RU" smtClean="0"/>
              <a:pPr/>
              <a:t>21.07.2020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0B2E8-A2F2-4133-94EF-0BD1A5DAED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404674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10608-D1CF-49C4-9FD7-5EEB5F35E67B}" type="datetimeFigureOut">
              <a:rPr lang="ru-RU" smtClean="0"/>
              <a:pPr/>
              <a:t>21.07.2020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0B2E8-A2F2-4133-94EF-0BD1A5DAED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298666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10608-D1CF-49C4-9FD7-5EEB5F35E67B}" type="datetimeFigureOut">
              <a:rPr lang="ru-RU" smtClean="0"/>
              <a:pPr/>
              <a:t>21.07.2020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0B2E8-A2F2-4133-94EF-0BD1A5DAED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63052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D10608-D1CF-49C4-9FD7-5EEB5F35E67B}" type="datetimeFigureOut">
              <a:rPr lang="ru-RU" smtClean="0"/>
              <a:pPr/>
              <a:t>21.07.2020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10B2E8-A2F2-4133-94EF-0BD1A5DAED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71521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-459432"/>
            <a:ext cx="7772400" cy="1470025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 К. Арсеньев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91880" y="1268760"/>
            <a:ext cx="5652120" cy="437004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Выдающийся путешественник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ученый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писатель Владимир 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Клавдиевич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Арсеньев (1872-1930) занимает достойное место в истории изучения Дальнего Востока.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Руслан\Desktop\Новая папка\VK_Arsenyev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858506"/>
            <a:ext cx="3744416" cy="603267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97619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85821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В.К. Арсеньевым даются научные исторические сведения о переселении и жизни старообрядцев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2848388"/>
            <a:ext cx="6280917" cy="4147623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544" y="2852936"/>
            <a:ext cx="4252400" cy="4176464"/>
          </a:xfrm>
        </p:spPr>
      </p:pic>
    </p:spTree>
    <p:extLst>
      <p:ext uri="{BB962C8B-B14F-4D97-AF65-F5344CB8AC3E}">
        <p14:creationId xmlns="" xmlns:p14="http://schemas.microsoft.com/office/powerpoint/2010/main" val="888998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138508" cy="789856"/>
          </a:xfrm>
        </p:spPr>
        <p:txBody>
          <a:bodyPr>
            <a:no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городе Арсеньев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сопке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Увальная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поставлен памятник Владимиру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Клавдиевичу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Арсеньеву и его другу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Дерсу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Узала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7345"/>
            <a:ext cx="8229600" cy="1080120"/>
          </a:xfrm>
        </p:spPr>
        <p:txBody>
          <a:bodyPr>
            <a:noAutofit/>
          </a:bodyPr>
          <a:lstStyle/>
          <a:p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В.К.Арсеньев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завершает плеяду географов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которые проводили комплексные исследования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были первопроходцами и являлись авторами популярных книг.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C:\Users\Руслан\Desktop\Новая папка\116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20888"/>
            <a:ext cx="9144000" cy="44371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724560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99588"/>
          </a:xfrm>
        </p:spPr>
      </p:pic>
    </p:spTree>
    <p:extLst>
      <p:ext uri="{BB962C8B-B14F-4D97-AF65-F5344CB8AC3E}">
        <p14:creationId xmlns="" xmlns:p14="http://schemas.microsoft.com/office/powerpoint/2010/main" val="2649800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7" y="0"/>
            <a:ext cx="9139943" cy="6858000"/>
          </a:xfrm>
        </p:spPr>
      </p:pic>
    </p:spTree>
    <p:extLst>
      <p:ext uri="{BB962C8B-B14F-4D97-AF65-F5344CB8AC3E}">
        <p14:creationId xmlns="" xmlns:p14="http://schemas.microsoft.com/office/powerpoint/2010/main" val="1037097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852" y="116632"/>
            <a:ext cx="4028442" cy="6741368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Вся жизнь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В.К. Арсеньева на Дальнем Востоке была своего рода экспедицией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длившейся 30 лет.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относится и к горной области Сихотэ-Алинь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занимающей три четверти территории Приморья.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C:\Users\Руслан\Desktop\Новая папка\ПК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2294" y="0"/>
            <a:ext cx="5072514" cy="688547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894091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704" y="332656"/>
            <a:ext cx="8229600" cy="2074242"/>
          </a:xfrm>
        </p:spPr>
        <p:txBody>
          <a:bodyPr>
            <a:no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В.К. Арсеньев дал наиболее полную и четкую картину расселения народностей Дальнего Востока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09559"/>
            <a:ext cx="4536504" cy="407707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6505" y="2809559"/>
            <a:ext cx="4607496" cy="404844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29586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7493" y="258195"/>
            <a:ext cx="6334865" cy="2938842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августа 1906 года Арсеньев впервые встретился с местным охотником – гольдом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который в судьбе путешественника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затем и в его творчестве занял большое место.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C:\Users\Руслан\Desktop\Новая папка\po-ussurijskomu-krayu-dersu-uzal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265" y="-48611"/>
            <a:ext cx="2854958" cy="275753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Руслан\Desktop\Новая папка\1509537817374_bulletin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313793"/>
            <a:ext cx="2699792" cy="359972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0771" y="3213480"/>
            <a:ext cx="5449179" cy="367365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02516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Творческая «лаборатория»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В.К.Арсеньева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06668" y="1844824"/>
            <a:ext cx="4701208" cy="4525963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Ранние произведения «По Уссурийскому краю» и «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Дерсу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Узала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опубликованы в 1921 и 1923 гг. Между реальными событиями и завершении работы писателя прошло больше 10 лет.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C:\Users\Руслан\Desktop\Новая папка\dersu_uzala_arsenev_vladimir_klavdievich__276320_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44824"/>
            <a:ext cx="5013176" cy="50131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590834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Руслан\Desktop\101391400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0423" y="2287859"/>
            <a:ext cx="3140339" cy="457014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0120" y="508070"/>
            <a:ext cx="8604448" cy="1584176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книгах «По Уссурийскому краю» много страниц отведено научному описанию природы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флоры и фауны Уссурийского края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315416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Творческая «лаборатория» В.К. Арсеньева</a:t>
            </a:r>
          </a:p>
        </p:txBody>
      </p:sp>
      <p:pic>
        <p:nvPicPr>
          <p:cNvPr id="5" name="Picture 2" descr="C:\Users\Руслан\Desktop\Новая папка\По_Уссурийскому_краю_(обложка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6784" y="2276872"/>
            <a:ext cx="3467847" cy="458112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2"/>
          <p:cNvSpPr txBox="1">
            <a:spLocks/>
          </p:cNvSpPr>
          <p:nvPr/>
        </p:nvSpPr>
        <p:spPr>
          <a:xfrm>
            <a:off x="914400" y="180429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0803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96752"/>
            <a:ext cx="8229600" cy="1301316"/>
          </a:xfrm>
        </p:spPr>
        <p:txBody>
          <a:bodyPr>
            <a:no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В.К. Арсеньев собрал и описал богатейший материал по вопросам географии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археологии и этнографии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передал сотни коллекций в отечественные и зарубежные музеи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8311" y="3356992"/>
            <a:ext cx="4441152" cy="3693665"/>
          </a:xfrm>
        </p:spPr>
      </p:pic>
      <p:pic>
        <p:nvPicPr>
          <p:cNvPr id="3074" name="Picture 2" descr="C:\Users\Руслан\Desktop\Новая папка\1461696592473_big_vlru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356992"/>
            <a:ext cx="4932041" cy="369366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13817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</TotalTime>
  <Words>235</Words>
  <Application>Microsoft Office PowerPoint</Application>
  <PresentationFormat>Экран (4:3)</PresentationFormat>
  <Paragraphs>14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В. К. Арсеньев</vt:lpstr>
      <vt:lpstr>Слайд 2</vt:lpstr>
      <vt:lpstr>Слайд 3</vt:lpstr>
      <vt:lpstr>Слайд 4</vt:lpstr>
      <vt:lpstr>В.К. Арсеньев дал наиболее полную и четкую картину расселения народностей Дальнего Востока.</vt:lpstr>
      <vt:lpstr>3 августа 1906 года Арсеньев впервые встретился с местным охотником – гольдом,который в судьбе путешественника,а затем и в его творчестве занял большое место.</vt:lpstr>
      <vt:lpstr>Творческая «лаборатория» В.К.Арсеньева</vt:lpstr>
      <vt:lpstr>Творческая «лаборатория» В.К. Арсеньева</vt:lpstr>
      <vt:lpstr>В.К. Арсеньев собрал и описал богатейший материал по вопросам географии,археологии и этнографии, передал сотни коллекций в отечественные и зарубежные музеи. </vt:lpstr>
      <vt:lpstr>В.К. Арсеньевым даются научные исторические сведения о переселении и жизни старообрядцев.</vt:lpstr>
      <vt:lpstr>В городе Арсеньев на сопке Увальная поставлен памятник Владимиру Клавдиевичу Арсеньеву и его другу Дерсу Узала.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Руслан</dc:creator>
  <cp:lastModifiedBy>123</cp:lastModifiedBy>
  <cp:revision>34</cp:revision>
  <dcterms:created xsi:type="dcterms:W3CDTF">2018-10-07T05:57:16Z</dcterms:created>
  <dcterms:modified xsi:type="dcterms:W3CDTF">2020-07-21T10:24:39Z</dcterms:modified>
</cp:coreProperties>
</file>